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3" r:id="rId6"/>
  </p:sldMasterIdLst>
  <p:sldIdLst>
    <p:sldId id="277" r:id="rId7"/>
    <p:sldId id="749" r:id="rId8"/>
    <p:sldId id="753" r:id="rId9"/>
    <p:sldId id="722" r:id="rId10"/>
    <p:sldId id="692" r:id="rId11"/>
    <p:sldId id="738" r:id="rId12"/>
    <p:sldId id="716" r:id="rId13"/>
    <p:sldId id="755" r:id="rId14"/>
    <p:sldId id="699" r:id="rId15"/>
    <p:sldId id="263" r:id="rId16"/>
    <p:sldId id="756" r:id="rId17"/>
    <p:sldId id="757" r:id="rId18"/>
    <p:sldId id="758" r:id="rId19"/>
    <p:sldId id="7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6290F-D6CD-CEDF-C35D-E4659ECEF175}" v="4" dt="2024-03-13T15:53:55.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0"/>
    <p:restoredTop sz="97625"/>
  </p:normalViewPr>
  <p:slideViewPr>
    <p:cSldViewPr snapToGrid="0" snapToObjects="1">
      <p:cViewPr varScale="1">
        <p:scale>
          <a:sx n="126" d="100"/>
          <a:sy n="126" d="100"/>
        </p:scale>
        <p:origin x="2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DBEA5-0422-4960-A51E-C8E6018D210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CH"/>
        </a:p>
      </dgm:t>
    </dgm:pt>
    <dgm:pt modelId="{97993845-0FB1-450F-8250-F2A1282D5313}">
      <dgm:prSet phldrT="[Text]" custT="1"/>
      <dgm:spPr/>
      <dgm:t>
        <a:bodyPr/>
        <a:lstStyle/>
        <a:p>
          <a:r>
            <a:rPr lang="en-US" sz="1200" b="1" dirty="0"/>
            <a:t>PART I</a:t>
          </a:r>
          <a:endParaRPr lang="en-CH" sz="1200" b="1" dirty="0"/>
        </a:p>
      </dgm:t>
    </dgm:pt>
    <dgm:pt modelId="{9D72BC64-02F2-4241-9B70-D9385FD98793}" type="parTrans" cxnId="{EA61F8C2-DC4C-4E92-9E0B-6BF4405F6C14}">
      <dgm:prSet/>
      <dgm:spPr/>
      <dgm:t>
        <a:bodyPr/>
        <a:lstStyle/>
        <a:p>
          <a:endParaRPr lang="en-CH" sz="1000" b="1"/>
        </a:p>
      </dgm:t>
    </dgm:pt>
    <dgm:pt modelId="{2F16C9EA-A9D2-4F19-A48A-DBED34B864DF}" type="sibTrans" cxnId="{EA61F8C2-DC4C-4E92-9E0B-6BF4405F6C14}">
      <dgm:prSet/>
      <dgm:spPr/>
      <dgm:t>
        <a:bodyPr/>
        <a:lstStyle/>
        <a:p>
          <a:endParaRPr lang="en-CH" sz="1000" b="1"/>
        </a:p>
      </dgm:t>
    </dgm:pt>
    <dgm:pt modelId="{1E7366E1-F012-4ED0-AFF4-0C2A0F4D971C}">
      <dgm:prSet phldrT="[Text]" custT="1"/>
      <dgm:spPr/>
      <dgm:t>
        <a:bodyPr/>
        <a:lstStyle/>
        <a:p>
          <a:pPr>
            <a:buNone/>
          </a:pPr>
          <a:r>
            <a:rPr lang="fr-FR" sz="1000" b="1" dirty="0"/>
            <a:t>1.1. Introduction to WIS2</a:t>
          </a:r>
          <a:endParaRPr lang="en-CH" sz="1000" b="1" dirty="0"/>
        </a:p>
      </dgm:t>
    </dgm:pt>
    <dgm:pt modelId="{E17AFC72-2438-40AE-BCB9-9F8713F3A551}" type="parTrans" cxnId="{0A1293E1-6A8C-4B1C-A005-AE64D500B8ED}">
      <dgm:prSet/>
      <dgm:spPr/>
      <dgm:t>
        <a:bodyPr/>
        <a:lstStyle/>
        <a:p>
          <a:endParaRPr lang="en-CH" sz="1000" b="1"/>
        </a:p>
      </dgm:t>
    </dgm:pt>
    <dgm:pt modelId="{0A75D847-835E-4414-B624-E05F06E44F78}" type="sibTrans" cxnId="{0A1293E1-6A8C-4B1C-A005-AE64D500B8ED}">
      <dgm:prSet/>
      <dgm:spPr/>
      <dgm:t>
        <a:bodyPr/>
        <a:lstStyle/>
        <a:p>
          <a:endParaRPr lang="en-CH" sz="1000" b="1"/>
        </a:p>
      </dgm:t>
    </dgm:pt>
    <dgm:pt modelId="{075F8F1F-20D6-41D3-971D-F0C4117C7245}">
      <dgm:prSet phldrT="[Text]" custT="1"/>
      <dgm:spPr/>
      <dgm:t>
        <a:bodyPr/>
        <a:lstStyle/>
        <a:p>
          <a:r>
            <a:rPr lang="en-US" sz="1200" b="1" dirty="0"/>
            <a:t>PART II</a:t>
          </a:r>
          <a:endParaRPr lang="en-CH" sz="1200" b="1" dirty="0"/>
        </a:p>
      </dgm:t>
    </dgm:pt>
    <dgm:pt modelId="{38FC6C92-AA0E-4C8A-AF94-2C771CF96F29}" type="parTrans" cxnId="{807F8C83-0B9D-4BB4-AC1B-FF7E8926D830}">
      <dgm:prSet/>
      <dgm:spPr/>
      <dgm:t>
        <a:bodyPr/>
        <a:lstStyle/>
        <a:p>
          <a:endParaRPr lang="en-CH" sz="1000" b="1"/>
        </a:p>
      </dgm:t>
    </dgm:pt>
    <dgm:pt modelId="{2C96B1A7-B9AF-4EEF-B243-88418B9933D2}" type="sibTrans" cxnId="{807F8C83-0B9D-4BB4-AC1B-FF7E8926D830}">
      <dgm:prSet/>
      <dgm:spPr/>
      <dgm:t>
        <a:bodyPr/>
        <a:lstStyle/>
        <a:p>
          <a:endParaRPr lang="en-CH" sz="1000" b="1"/>
        </a:p>
      </dgm:t>
    </dgm:pt>
    <dgm:pt modelId="{A15E4D52-A585-40E0-9EE9-169B7D15063A}">
      <dgm:prSet phldrT="[Text]" custT="1"/>
      <dgm:spPr/>
      <dgm:t>
        <a:bodyPr/>
        <a:lstStyle/>
        <a:p>
          <a:pPr>
            <a:buNone/>
          </a:pPr>
          <a:r>
            <a:rPr lang="fr-FR" sz="1000" b="1" dirty="0"/>
            <a:t>2.1. WIS2 Architecture</a:t>
          </a:r>
          <a:endParaRPr lang="en-CH" sz="1000" b="1" dirty="0"/>
        </a:p>
      </dgm:t>
    </dgm:pt>
    <dgm:pt modelId="{9A432360-2588-43BE-AB3F-4A216E686C35}" type="parTrans" cxnId="{50E2878E-6590-4643-B7FE-110E09A8E4A1}">
      <dgm:prSet/>
      <dgm:spPr/>
      <dgm:t>
        <a:bodyPr/>
        <a:lstStyle/>
        <a:p>
          <a:endParaRPr lang="en-CH" sz="1000" b="1"/>
        </a:p>
      </dgm:t>
    </dgm:pt>
    <dgm:pt modelId="{05A0D621-85C0-42DB-95C9-C90EC5A1CA44}" type="sibTrans" cxnId="{50E2878E-6590-4643-B7FE-110E09A8E4A1}">
      <dgm:prSet/>
      <dgm:spPr/>
      <dgm:t>
        <a:bodyPr/>
        <a:lstStyle/>
        <a:p>
          <a:endParaRPr lang="en-CH" sz="1000" b="1"/>
        </a:p>
      </dgm:t>
    </dgm:pt>
    <dgm:pt modelId="{AC9C182F-AB40-4384-B215-34072FE05A23}">
      <dgm:prSet phldrT="[Text]" custT="1"/>
      <dgm:spPr/>
      <dgm:t>
        <a:bodyPr/>
        <a:lstStyle/>
        <a:p>
          <a:r>
            <a:rPr lang="en-US" sz="1200" b="1" dirty="0"/>
            <a:t>PART III</a:t>
          </a:r>
          <a:endParaRPr lang="en-CH" sz="1200" b="1" dirty="0"/>
        </a:p>
      </dgm:t>
    </dgm:pt>
    <dgm:pt modelId="{5012448D-5936-46B8-B88F-275412F9DD13}" type="parTrans" cxnId="{6CA4243E-EA51-4E29-AA24-FD771708AE94}">
      <dgm:prSet/>
      <dgm:spPr/>
      <dgm:t>
        <a:bodyPr/>
        <a:lstStyle/>
        <a:p>
          <a:endParaRPr lang="en-CH" sz="1000" b="1"/>
        </a:p>
      </dgm:t>
    </dgm:pt>
    <dgm:pt modelId="{CD93D5F7-3E7D-4C2F-8AEC-A5BBC884A725}" type="sibTrans" cxnId="{6CA4243E-EA51-4E29-AA24-FD771708AE94}">
      <dgm:prSet/>
      <dgm:spPr/>
      <dgm:t>
        <a:bodyPr/>
        <a:lstStyle/>
        <a:p>
          <a:endParaRPr lang="en-CH" sz="1000" b="1"/>
        </a:p>
      </dgm:t>
    </dgm:pt>
    <dgm:pt modelId="{BF27C5A9-9BEE-4229-BBDE-3468AF38BA5B}">
      <dgm:prSet phldrT="[Text]" custT="1"/>
      <dgm:spPr/>
      <dgm:t>
        <a:bodyPr/>
        <a:lstStyle/>
        <a:p>
          <a:pPr>
            <a:buNone/>
          </a:pPr>
          <a:r>
            <a:rPr lang="fr-FR" sz="1000" b="1" dirty="0"/>
            <a:t>3.1. Information management</a:t>
          </a:r>
          <a:endParaRPr lang="en-CH" sz="1000" b="1" dirty="0"/>
        </a:p>
      </dgm:t>
    </dgm:pt>
    <dgm:pt modelId="{E49556CB-733E-42DC-9315-FD8642A72FEB}" type="sibTrans" cxnId="{D2A6B78A-0D03-4C57-A1B5-6973DAF375F5}">
      <dgm:prSet/>
      <dgm:spPr/>
      <dgm:t>
        <a:bodyPr/>
        <a:lstStyle/>
        <a:p>
          <a:endParaRPr lang="en-CH" sz="1000" b="1"/>
        </a:p>
      </dgm:t>
    </dgm:pt>
    <dgm:pt modelId="{59367724-24AD-4611-956A-13BE96603ACF}" type="parTrans" cxnId="{D2A6B78A-0D03-4C57-A1B5-6973DAF375F5}">
      <dgm:prSet/>
      <dgm:spPr/>
      <dgm:t>
        <a:bodyPr/>
        <a:lstStyle/>
        <a:p>
          <a:endParaRPr lang="en-CH" sz="1000" b="1"/>
        </a:p>
      </dgm:t>
    </dgm:pt>
    <dgm:pt modelId="{F93107C8-8558-490D-AEE8-8B93D83FB3A1}">
      <dgm:prSet custT="1"/>
      <dgm:spPr/>
      <dgm:t>
        <a:bodyPr/>
        <a:lstStyle/>
        <a:p>
          <a:pPr>
            <a:buNone/>
          </a:pPr>
          <a:r>
            <a:rPr lang="fr-FR" sz="1000" b="1" dirty="0"/>
            <a:t>3.1.1. Introduction</a:t>
          </a:r>
          <a:endParaRPr lang="en-CH" sz="1000" b="1" dirty="0"/>
        </a:p>
      </dgm:t>
    </dgm:pt>
    <dgm:pt modelId="{6C02847E-5546-45C3-8788-553A4C8B62F0}" type="sibTrans" cxnId="{69905799-3FA7-4780-BC40-615365DDEA70}">
      <dgm:prSet/>
      <dgm:spPr/>
      <dgm:t>
        <a:bodyPr/>
        <a:lstStyle/>
        <a:p>
          <a:endParaRPr lang="en-CH" sz="1000" b="1"/>
        </a:p>
      </dgm:t>
    </dgm:pt>
    <dgm:pt modelId="{2E1A5405-4706-43D2-B444-8BF7A0120CBB}" type="parTrans" cxnId="{69905799-3FA7-4780-BC40-615365DDEA70}">
      <dgm:prSet/>
      <dgm:spPr/>
      <dgm:t>
        <a:bodyPr/>
        <a:lstStyle/>
        <a:p>
          <a:endParaRPr lang="en-CH" sz="1000" b="1"/>
        </a:p>
      </dgm:t>
    </dgm:pt>
    <dgm:pt modelId="{0C6E1F4E-122C-450C-A667-03EC984CCD40}">
      <dgm:prSet custT="1"/>
      <dgm:spPr/>
      <dgm:t>
        <a:bodyPr/>
        <a:lstStyle/>
        <a:p>
          <a:pPr>
            <a:buNone/>
          </a:pPr>
          <a:r>
            <a:rPr lang="fr-FR" sz="1000" b="1" dirty="0"/>
            <a:t>3.1.2. Principles of information management</a:t>
          </a:r>
          <a:endParaRPr lang="en-CH" sz="1000" b="1" dirty="0"/>
        </a:p>
      </dgm:t>
    </dgm:pt>
    <dgm:pt modelId="{9EF65542-39C2-4A58-B1CD-5EAFD66A77C0}" type="sibTrans" cxnId="{930273B2-52FA-45F3-A8F8-8EE6C7AF6524}">
      <dgm:prSet/>
      <dgm:spPr/>
      <dgm:t>
        <a:bodyPr/>
        <a:lstStyle/>
        <a:p>
          <a:endParaRPr lang="en-CH" sz="1000" b="1"/>
        </a:p>
      </dgm:t>
    </dgm:pt>
    <dgm:pt modelId="{CCE4EC5C-D32E-4273-B541-2C457E66D1FD}" type="parTrans" cxnId="{930273B2-52FA-45F3-A8F8-8EE6C7AF6524}">
      <dgm:prSet/>
      <dgm:spPr/>
      <dgm:t>
        <a:bodyPr/>
        <a:lstStyle/>
        <a:p>
          <a:endParaRPr lang="en-CH" sz="1000" b="1"/>
        </a:p>
      </dgm:t>
    </dgm:pt>
    <dgm:pt modelId="{4E28EEC5-9351-49D2-A756-C5510C6EA4C7}">
      <dgm:prSet custT="1"/>
      <dgm:spPr/>
      <dgm:t>
        <a:bodyPr/>
        <a:lstStyle/>
        <a:p>
          <a:pPr>
            <a:buNone/>
          </a:pPr>
          <a:r>
            <a:rPr lang="fr-FR" sz="1000" b="1" dirty="0"/>
            <a:t>3.1.3. The information management </a:t>
          </a:r>
          <a:r>
            <a:rPr lang="fr-FR" sz="1000" b="1" dirty="0" err="1"/>
            <a:t>lifecycle</a:t>
          </a:r>
          <a:endParaRPr lang="en-CH" sz="1000" b="1" dirty="0"/>
        </a:p>
      </dgm:t>
    </dgm:pt>
    <dgm:pt modelId="{F407E61A-D046-49BF-BE3E-CA1FCAFA567F}" type="sibTrans" cxnId="{5307927D-CA87-4BB9-BD9A-1365AD083A04}">
      <dgm:prSet/>
      <dgm:spPr/>
      <dgm:t>
        <a:bodyPr/>
        <a:lstStyle/>
        <a:p>
          <a:endParaRPr lang="en-CH" sz="1000" b="1"/>
        </a:p>
      </dgm:t>
    </dgm:pt>
    <dgm:pt modelId="{D880F0B6-B63F-44AD-8F5B-3B390FF4BC85}" type="parTrans" cxnId="{5307927D-CA87-4BB9-BD9A-1365AD083A04}">
      <dgm:prSet/>
      <dgm:spPr/>
      <dgm:t>
        <a:bodyPr/>
        <a:lstStyle/>
        <a:p>
          <a:endParaRPr lang="en-CH" sz="1000" b="1"/>
        </a:p>
      </dgm:t>
    </dgm:pt>
    <dgm:pt modelId="{B50E73C8-8770-4656-9CBE-E20B6393208C}">
      <dgm:prSet custT="1"/>
      <dgm:spPr/>
      <dgm:t>
        <a:bodyPr/>
        <a:lstStyle/>
        <a:p>
          <a:pPr>
            <a:buNone/>
          </a:pPr>
          <a:r>
            <a:rPr lang="fr-FR" sz="1000" b="1" dirty="0"/>
            <a:t>3.1.4. </a:t>
          </a:r>
          <a:r>
            <a:rPr lang="fr-FR" sz="1000" b="1" dirty="0" err="1"/>
            <a:t>Other</a:t>
          </a:r>
          <a:r>
            <a:rPr lang="fr-FR" sz="1000" b="1" dirty="0"/>
            <a:t> </a:t>
          </a:r>
          <a:r>
            <a:rPr lang="fr-FR" sz="1000" b="1" dirty="0" err="1"/>
            <a:t>considerations</a:t>
          </a:r>
          <a:endParaRPr lang="en-CH" sz="1000" b="1" dirty="0"/>
        </a:p>
      </dgm:t>
    </dgm:pt>
    <dgm:pt modelId="{94EEE272-F345-43EB-ABFF-532B0696C9E5}" type="sibTrans" cxnId="{FFC10E23-6986-48E6-B529-AA6760F1AAF9}">
      <dgm:prSet/>
      <dgm:spPr/>
      <dgm:t>
        <a:bodyPr/>
        <a:lstStyle/>
        <a:p>
          <a:endParaRPr lang="en-CH" sz="1000" b="1"/>
        </a:p>
      </dgm:t>
    </dgm:pt>
    <dgm:pt modelId="{B9D4916E-8F4B-4CEC-8CFD-7279AB3F1C3A}" type="parTrans" cxnId="{FFC10E23-6986-48E6-B529-AA6760F1AAF9}">
      <dgm:prSet/>
      <dgm:spPr/>
      <dgm:t>
        <a:bodyPr/>
        <a:lstStyle/>
        <a:p>
          <a:endParaRPr lang="en-CH" sz="1000" b="1"/>
        </a:p>
      </dgm:t>
    </dgm:pt>
    <dgm:pt modelId="{D3ADB312-29BF-4A9E-9A76-FF4E6BA10106}">
      <dgm:prSet custT="1"/>
      <dgm:spPr/>
      <dgm:t>
        <a:bodyPr/>
        <a:lstStyle/>
        <a:p>
          <a:r>
            <a:rPr lang="en-US" sz="1200" b="1" dirty="0"/>
            <a:t>PART IV &amp; PAR V</a:t>
          </a:r>
          <a:endParaRPr lang="en-CH" sz="1200" b="1" dirty="0"/>
        </a:p>
      </dgm:t>
    </dgm:pt>
    <dgm:pt modelId="{8FA8C8D6-915C-445D-A41C-7536C94EB89D}" type="sibTrans" cxnId="{46F7FE33-12C6-4635-ACBF-5EF17892FC7D}">
      <dgm:prSet/>
      <dgm:spPr/>
      <dgm:t>
        <a:bodyPr/>
        <a:lstStyle/>
        <a:p>
          <a:endParaRPr lang="en-CH" sz="1000" b="1"/>
        </a:p>
      </dgm:t>
    </dgm:pt>
    <dgm:pt modelId="{8A8457CE-C2A4-4FF1-92C9-2C335234B241}" type="parTrans" cxnId="{46F7FE33-12C6-4635-ACBF-5EF17892FC7D}">
      <dgm:prSet/>
      <dgm:spPr/>
      <dgm:t>
        <a:bodyPr/>
        <a:lstStyle/>
        <a:p>
          <a:endParaRPr lang="en-CH" sz="1000" b="1"/>
        </a:p>
      </dgm:t>
    </dgm:pt>
    <dgm:pt modelId="{0A55DB97-843D-41CF-9E5C-8B83BF1377CA}">
      <dgm:prSet custT="1"/>
      <dgm:spPr/>
      <dgm:t>
        <a:bodyPr/>
        <a:lstStyle/>
        <a:p>
          <a:pPr>
            <a:buNone/>
          </a:pPr>
          <a:r>
            <a:rPr lang="en-US" sz="1000" b="1" i="0" dirty="0"/>
            <a:t>4.1. Security</a:t>
          </a:r>
          <a:endParaRPr lang="en-CH" sz="1000" b="1" dirty="0"/>
        </a:p>
      </dgm:t>
    </dgm:pt>
    <dgm:pt modelId="{EF6D70ED-764B-4725-82B2-7856440D9595}" type="sibTrans" cxnId="{5B55715E-D5DA-480F-8C60-3C7A7E767D7F}">
      <dgm:prSet/>
      <dgm:spPr/>
      <dgm:t>
        <a:bodyPr/>
        <a:lstStyle/>
        <a:p>
          <a:endParaRPr lang="en-CH" sz="1000"/>
        </a:p>
      </dgm:t>
    </dgm:pt>
    <dgm:pt modelId="{661EF01E-791B-4EC9-9A60-7821CFC0C1D3}" type="parTrans" cxnId="{5B55715E-D5DA-480F-8C60-3C7A7E767D7F}">
      <dgm:prSet/>
      <dgm:spPr/>
      <dgm:t>
        <a:bodyPr/>
        <a:lstStyle/>
        <a:p>
          <a:endParaRPr lang="en-CH" sz="1000"/>
        </a:p>
      </dgm:t>
    </dgm:pt>
    <dgm:pt modelId="{9D91AF83-5928-45D4-8373-BE235012A46E}">
      <dgm:prSet custT="1"/>
      <dgm:spPr/>
      <dgm:t>
        <a:bodyPr/>
        <a:lstStyle/>
        <a:p>
          <a:pPr>
            <a:buNone/>
          </a:pPr>
          <a:endParaRPr lang="en-CH" sz="1000" b="1" dirty="0"/>
        </a:p>
      </dgm:t>
    </dgm:pt>
    <dgm:pt modelId="{66FE43C7-870D-4E85-9DA2-08230C6046E3}" type="sibTrans" cxnId="{C27CB9FA-B092-442B-AF4B-C5915239DA9D}">
      <dgm:prSet/>
      <dgm:spPr/>
      <dgm:t>
        <a:bodyPr/>
        <a:lstStyle/>
        <a:p>
          <a:endParaRPr lang="en-CH" sz="1000"/>
        </a:p>
      </dgm:t>
    </dgm:pt>
    <dgm:pt modelId="{03A319AD-012F-4180-850F-F1F713637731}" type="parTrans" cxnId="{C27CB9FA-B092-442B-AF4B-C5915239DA9D}">
      <dgm:prSet/>
      <dgm:spPr/>
      <dgm:t>
        <a:bodyPr/>
        <a:lstStyle/>
        <a:p>
          <a:endParaRPr lang="en-CH" sz="1000"/>
        </a:p>
      </dgm:t>
    </dgm:pt>
    <dgm:pt modelId="{E678EECE-7C71-4495-A827-27D9464583FE}">
      <dgm:prSet custT="1"/>
      <dgm:spPr/>
      <dgm:t>
        <a:bodyPr/>
        <a:lstStyle/>
        <a:p>
          <a:pPr>
            <a:buNone/>
          </a:pPr>
          <a:r>
            <a:rPr lang="fr-FR" sz="1000" b="1" dirty="0"/>
            <a:t>5.1. </a:t>
          </a:r>
          <a:r>
            <a:rPr lang="fr-FR" sz="1000" b="1" dirty="0" err="1"/>
            <a:t>Competencies</a:t>
          </a:r>
          <a:endParaRPr lang="en-CH" sz="1000" b="1" dirty="0"/>
        </a:p>
      </dgm:t>
    </dgm:pt>
    <dgm:pt modelId="{B023DA87-A6CD-47A5-8606-B7557DB8A185}" type="sibTrans" cxnId="{949F171A-2137-4ACB-A7F3-533E17558E37}">
      <dgm:prSet/>
      <dgm:spPr/>
      <dgm:t>
        <a:bodyPr/>
        <a:lstStyle/>
        <a:p>
          <a:endParaRPr lang="en-CH" sz="1000"/>
        </a:p>
      </dgm:t>
    </dgm:pt>
    <dgm:pt modelId="{4D208250-12D2-4388-9D69-509EC1D929FC}" type="parTrans" cxnId="{949F171A-2137-4ACB-A7F3-533E17558E37}">
      <dgm:prSet/>
      <dgm:spPr/>
      <dgm:t>
        <a:bodyPr/>
        <a:lstStyle/>
        <a:p>
          <a:endParaRPr lang="en-CH" sz="1000"/>
        </a:p>
      </dgm:t>
    </dgm:pt>
    <dgm:pt modelId="{2C1277D0-9D68-42ED-A089-48940FC3B4E5}">
      <dgm:prSet custT="1"/>
      <dgm:spPr/>
      <dgm:t>
        <a:bodyPr/>
        <a:lstStyle/>
        <a:p>
          <a:pPr>
            <a:buNone/>
          </a:pPr>
          <a:endParaRPr lang="en-CH" sz="1000" b="1" dirty="0"/>
        </a:p>
      </dgm:t>
    </dgm:pt>
    <dgm:pt modelId="{AE10D994-21CE-4AAB-8059-2EE780037471}" type="parTrans" cxnId="{25BD83E0-9359-44BE-BDE9-1E02B61442BB}">
      <dgm:prSet/>
      <dgm:spPr/>
      <dgm:t>
        <a:bodyPr/>
        <a:lstStyle/>
        <a:p>
          <a:endParaRPr lang="en-CH" sz="1000"/>
        </a:p>
      </dgm:t>
    </dgm:pt>
    <dgm:pt modelId="{79D2A770-FF9A-4744-9731-838EE137D268}" type="sibTrans" cxnId="{25BD83E0-9359-44BE-BDE9-1E02B61442BB}">
      <dgm:prSet/>
      <dgm:spPr/>
      <dgm:t>
        <a:bodyPr/>
        <a:lstStyle/>
        <a:p>
          <a:endParaRPr lang="en-CH" sz="1000"/>
        </a:p>
      </dgm:t>
    </dgm:pt>
    <dgm:pt modelId="{4C69C192-EB50-434F-B8FA-EBB6C24FB84A}">
      <dgm:prSet custT="1"/>
      <dgm:spPr/>
      <dgm:t>
        <a:bodyPr/>
        <a:lstStyle/>
        <a:p>
          <a:pPr>
            <a:buNone/>
          </a:pPr>
          <a:r>
            <a:rPr lang="fr-FR" sz="1000" b="1" dirty="0"/>
            <a:t>1.1.1. Leveraging open standards</a:t>
          </a:r>
          <a:endParaRPr lang="en-CH" sz="1000" b="1" dirty="0"/>
        </a:p>
      </dgm:t>
    </dgm:pt>
    <dgm:pt modelId="{AAC68476-8572-4A9B-AAE1-A1D3B796DD3C}" type="parTrans" cxnId="{CD5434E3-1209-4E5B-BE05-1D33D63169AB}">
      <dgm:prSet/>
      <dgm:spPr/>
      <dgm:t>
        <a:bodyPr/>
        <a:lstStyle/>
        <a:p>
          <a:endParaRPr lang="en-CH"/>
        </a:p>
      </dgm:t>
    </dgm:pt>
    <dgm:pt modelId="{5EBE034A-38A2-423B-ADB2-106C25128385}" type="sibTrans" cxnId="{CD5434E3-1209-4E5B-BE05-1D33D63169AB}">
      <dgm:prSet/>
      <dgm:spPr/>
      <dgm:t>
        <a:bodyPr/>
        <a:lstStyle/>
        <a:p>
          <a:endParaRPr lang="en-CH"/>
        </a:p>
      </dgm:t>
    </dgm:pt>
    <dgm:pt modelId="{A8783E01-7A1A-43A1-85D5-FE6E50AA8C1E}">
      <dgm:prSet custT="1"/>
      <dgm:spPr/>
      <dgm:t>
        <a:bodyPr/>
        <a:lstStyle/>
        <a:p>
          <a:pPr>
            <a:buNone/>
          </a:pPr>
          <a:r>
            <a:rPr lang="fr-FR" sz="1000" b="1" dirty="0"/>
            <a:t>1.1.2. Simpler data exchange</a:t>
          </a:r>
          <a:endParaRPr lang="en-CH" sz="1000" b="1" dirty="0"/>
        </a:p>
      </dgm:t>
    </dgm:pt>
    <dgm:pt modelId="{68C79AE7-AD7E-4C4B-97FD-590908AC9879}" type="parTrans" cxnId="{03B98F13-DDE4-4821-98BB-267A66FC2DD7}">
      <dgm:prSet/>
      <dgm:spPr/>
      <dgm:t>
        <a:bodyPr/>
        <a:lstStyle/>
        <a:p>
          <a:endParaRPr lang="en-CH"/>
        </a:p>
      </dgm:t>
    </dgm:pt>
    <dgm:pt modelId="{AE7CE161-B989-4085-81B2-9456C93B19F3}" type="sibTrans" cxnId="{03B98F13-DDE4-4821-98BB-267A66FC2DD7}">
      <dgm:prSet/>
      <dgm:spPr/>
      <dgm:t>
        <a:bodyPr/>
        <a:lstStyle/>
        <a:p>
          <a:endParaRPr lang="en-CH"/>
        </a:p>
      </dgm:t>
    </dgm:pt>
    <dgm:pt modelId="{C80AB2E2-8831-43C7-8863-0629C4A19EE4}">
      <dgm:prSet custT="1"/>
      <dgm:spPr/>
      <dgm:t>
        <a:bodyPr/>
        <a:lstStyle/>
        <a:p>
          <a:pPr>
            <a:buNone/>
          </a:pPr>
          <a:r>
            <a:rPr lang="fr-FR" sz="1000" b="1" dirty="0"/>
            <a:t>1.1.3. Cloud-ready solutions</a:t>
          </a:r>
          <a:endParaRPr lang="en-CH" sz="1000" b="1" dirty="0"/>
        </a:p>
      </dgm:t>
    </dgm:pt>
    <dgm:pt modelId="{F05FF88E-41FA-473F-9D62-8324A566F9A5}" type="parTrans" cxnId="{65FFA93A-7D7B-4F29-BAEF-226E3DEE115D}">
      <dgm:prSet/>
      <dgm:spPr/>
      <dgm:t>
        <a:bodyPr/>
        <a:lstStyle/>
        <a:p>
          <a:endParaRPr lang="en-CH"/>
        </a:p>
      </dgm:t>
    </dgm:pt>
    <dgm:pt modelId="{1D2CA8E4-B9D5-405E-BEB3-A27C278F7980}" type="sibTrans" cxnId="{65FFA93A-7D7B-4F29-BAEF-226E3DEE115D}">
      <dgm:prSet/>
      <dgm:spPr/>
      <dgm:t>
        <a:bodyPr/>
        <a:lstStyle/>
        <a:p>
          <a:endParaRPr lang="en-CH"/>
        </a:p>
      </dgm:t>
    </dgm:pt>
    <dgm:pt modelId="{953B2E95-0167-4799-9937-F994DF3E6BA4}">
      <dgm:prSet custT="1"/>
      <dgm:spPr/>
      <dgm:t>
        <a:bodyPr/>
        <a:lstStyle/>
        <a:p>
          <a:pPr>
            <a:buNone/>
          </a:pPr>
          <a:r>
            <a:rPr lang="en-US" sz="1000" b="1" dirty="0"/>
            <a:t>1.1.4. Why are datasets so important?</a:t>
          </a:r>
          <a:endParaRPr lang="en-CH" sz="1000" b="1" dirty="0"/>
        </a:p>
      </dgm:t>
    </dgm:pt>
    <dgm:pt modelId="{82DE58EB-8A24-4899-AB96-DB3752475660}" type="parTrans" cxnId="{DF67A922-A360-4424-9D75-392B0A77A785}">
      <dgm:prSet/>
      <dgm:spPr/>
      <dgm:t>
        <a:bodyPr/>
        <a:lstStyle/>
        <a:p>
          <a:endParaRPr lang="en-CH"/>
        </a:p>
      </dgm:t>
    </dgm:pt>
    <dgm:pt modelId="{D6F5E7E5-03CA-4546-AFA4-000BAF228900}" type="sibTrans" cxnId="{DF67A922-A360-4424-9D75-392B0A77A785}">
      <dgm:prSet/>
      <dgm:spPr/>
      <dgm:t>
        <a:bodyPr/>
        <a:lstStyle/>
        <a:p>
          <a:endParaRPr lang="en-CH"/>
        </a:p>
      </dgm:t>
    </dgm:pt>
    <dgm:pt modelId="{1A1B00B9-2007-4CC9-A829-B08990C868CD}">
      <dgm:prSet custT="1"/>
      <dgm:spPr/>
      <dgm:t>
        <a:bodyPr/>
        <a:lstStyle/>
        <a:p>
          <a:pPr>
            <a:buNone/>
          </a:pPr>
          <a:r>
            <a:rPr lang="fr-FR" sz="1000" b="1" dirty="0"/>
            <a:t>1.2. Data consumer</a:t>
          </a:r>
          <a:endParaRPr lang="en-CH" sz="1000" b="1" dirty="0"/>
        </a:p>
      </dgm:t>
    </dgm:pt>
    <dgm:pt modelId="{7812607B-1BF6-4B4A-8B3E-D49F3AA34799}" type="parTrans" cxnId="{29B9C691-0C59-4194-9579-329442172F85}">
      <dgm:prSet/>
      <dgm:spPr/>
      <dgm:t>
        <a:bodyPr/>
        <a:lstStyle/>
        <a:p>
          <a:endParaRPr lang="en-CH"/>
        </a:p>
      </dgm:t>
    </dgm:pt>
    <dgm:pt modelId="{E3095AC8-83FF-4209-BC7B-618FF8A1DCBE}" type="sibTrans" cxnId="{29B9C691-0C59-4194-9579-329442172F85}">
      <dgm:prSet/>
      <dgm:spPr/>
      <dgm:t>
        <a:bodyPr/>
        <a:lstStyle/>
        <a:p>
          <a:endParaRPr lang="en-CH"/>
        </a:p>
      </dgm:t>
    </dgm:pt>
    <dgm:pt modelId="{FF6F0FE9-D4C2-43E0-B416-DFF9C2767ECD}">
      <dgm:prSet custT="1"/>
      <dgm:spPr/>
      <dgm:t>
        <a:bodyPr/>
        <a:lstStyle/>
        <a:p>
          <a:pPr>
            <a:buNone/>
          </a:pPr>
          <a:r>
            <a:rPr lang="en-US" sz="1000" b="1" dirty="0"/>
            <a:t>1.2.1. How to search the Global Discovery Catalogue to find Datasets</a:t>
          </a:r>
          <a:endParaRPr lang="en-CH" sz="1000" b="1" dirty="0"/>
        </a:p>
      </dgm:t>
    </dgm:pt>
    <dgm:pt modelId="{DA8354AA-25B9-4B17-BBD8-9D340E11A492}" type="parTrans" cxnId="{A637569A-D6B9-453F-845B-2EA70285CC1C}">
      <dgm:prSet/>
      <dgm:spPr/>
      <dgm:t>
        <a:bodyPr/>
        <a:lstStyle/>
        <a:p>
          <a:endParaRPr lang="en-CH"/>
        </a:p>
      </dgm:t>
    </dgm:pt>
    <dgm:pt modelId="{C9BE07D9-0569-4A5F-A699-AAE7F639B5E7}" type="sibTrans" cxnId="{A637569A-D6B9-453F-845B-2EA70285CC1C}">
      <dgm:prSet/>
      <dgm:spPr/>
      <dgm:t>
        <a:bodyPr/>
        <a:lstStyle/>
        <a:p>
          <a:endParaRPr lang="en-CH"/>
        </a:p>
      </dgm:t>
    </dgm:pt>
    <dgm:pt modelId="{02FD544D-FA33-41CB-91D5-E201F9B3E526}">
      <dgm:prSet custT="1"/>
      <dgm:spPr/>
      <dgm:t>
        <a:bodyPr/>
        <a:lstStyle/>
        <a:p>
          <a:pPr>
            <a:buNone/>
          </a:pPr>
          <a:r>
            <a:rPr lang="en-US" sz="1000" b="1" dirty="0"/>
            <a:t>1.2.2. How to subscribe to notifications about availability of new data</a:t>
          </a:r>
          <a:endParaRPr lang="en-CH" sz="1000" b="1" dirty="0"/>
        </a:p>
      </dgm:t>
    </dgm:pt>
    <dgm:pt modelId="{95C47886-7347-4DF2-887C-AA43B677EEE7}" type="parTrans" cxnId="{E07A2E44-3467-4777-A4D9-381D8EBFEF6F}">
      <dgm:prSet/>
      <dgm:spPr/>
      <dgm:t>
        <a:bodyPr/>
        <a:lstStyle/>
        <a:p>
          <a:endParaRPr lang="en-CH"/>
        </a:p>
      </dgm:t>
    </dgm:pt>
    <dgm:pt modelId="{8119B61E-33E8-477C-9F82-054F8F4EC998}" type="sibTrans" cxnId="{E07A2E44-3467-4777-A4D9-381D8EBFEF6F}">
      <dgm:prSet/>
      <dgm:spPr/>
      <dgm:t>
        <a:bodyPr/>
        <a:lstStyle/>
        <a:p>
          <a:endParaRPr lang="en-CH"/>
        </a:p>
      </dgm:t>
    </dgm:pt>
    <dgm:pt modelId="{C3E0535D-D5E6-415D-995F-E636E6E1A767}">
      <dgm:prSet custT="1"/>
      <dgm:spPr/>
      <dgm:t>
        <a:bodyPr/>
        <a:lstStyle/>
        <a:p>
          <a:pPr>
            <a:buNone/>
          </a:pPr>
          <a:r>
            <a:rPr lang="en-US" sz="1000" b="1" dirty="0"/>
            <a:t>1.2.3. How to use a notification message to decide whether to download data</a:t>
          </a:r>
          <a:endParaRPr lang="en-CH" sz="1000" b="1" dirty="0"/>
        </a:p>
      </dgm:t>
    </dgm:pt>
    <dgm:pt modelId="{F9513718-147F-4A61-B38A-3772F05939DC}" type="parTrans" cxnId="{8B602F20-1D05-436A-BA09-AEE0B3DF6B9E}">
      <dgm:prSet/>
      <dgm:spPr/>
      <dgm:t>
        <a:bodyPr/>
        <a:lstStyle/>
        <a:p>
          <a:endParaRPr lang="en-CH"/>
        </a:p>
      </dgm:t>
    </dgm:pt>
    <dgm:pt modelId="{9736367A-1816-464D-94AC-74C3AF26D03D}" type="sibTrans" cxnId="{8B602F20-1D05-436A-BA09-AEE0B3DF6B9E}">
      <dgm:prSet/>
      <dgm:spPr/>
      <dgm:t>
        <a:bodyPr/>
        <a:lstStyle/>
        <a:p>
          <a:endParaRPr lang="en-CH"/>
        </a:p>
      </dgm:t>
    </dgm:pt>
    <dgm:pt modelId="{024F73B2-D42E-4F7E-B3AC-784EE0452C07}">
      <dgm:prSet custT="1"/>
      <dgm:spPr/>
      <dgm:t>
        <a:bodyPr/>
        <a:lstStyle/>
        <a:p>
          <a:pPr>
            <a:buNone/>
          </a:pPr>
          <a:r>
            <a:rPr lang="en-US" sz="1000" b="1" dirty="0"/>
            <a:t>1.2.4. How to download data</a:t>
          </a:r>
          <a:endParaRPr lang="en-CH" sz="1000" b="1" dirty="0"/>
        </a:p>
      </dgm:t>
    </dgm:pt>
    <dgm:pt modelId="{7E88EC3C-0A08-45A8-86B6-980C590FC7C5}" type="parTrans" cxnId="{9777327D-5C86-4D77-B902-596FDCAFAD81}">
      <dgm:prSet/>
      <dgm:spPr/>
      <dgm:t>
        <a:bodyPr/>
        <a:lstStyle/>
        <a:p>
          <a:endParaRPr lang="en-CH"/>
        </a:p>
      </dgm:t>
    </dgm:pt>
    <dgm:pt modelId="{C98779B4-34DD-4FCE-AD48-B0782B0C3F52}" type="sibTrans" cxnId="{9777327D-5C86-4D77-B902-596FDCAFAD81}">
      <dgm:prSet/>
      <dgm:spPr/>
      <dgm:t>
        <a:bodyPr/>
        <a:lstStyle/>
        <a:p>
          <a:endParaRPr lang="en-CH"/>
        </a:p>
      </dgm:t>
    </dgm:pt>
    <dgm:pt modelId="{89655927-4FE7-462C-B7D3-8AD907316162}">
      <dgm:prSet custT="1"/>
      <dgm:spPr/>
      <dgm:t>
        <a:bodyPr/>
        <a:lstStyle/>
        <a:p>
          <a:pPr>
            <a:buNone/>
          </a:pPr>
          <a:r>
            <a:rPr lang="en-US" sz="1000" b="1" dirty="0"/>
            <a:t>1.2.5. How to use data</a:t>
          </a:r>
          <a:endParaRPr lang="en-CH" sz="1000" b="1" dirty="0"/>
        </a:p>
      </dgm:t>
    </dgm:pt>
    <dgm:pt modelId="{C5F4FFB7-5B03-4B16-B6EF-5214AEF8345D}" type="parTrans" cxnId="{8AAC50CB-7FFC-441E-8F0A-EC1635ED8A5A}">
      <dgm:prSet/>
      <dgm:spPr/>
      <dgm:t>
        <a:bodyPr/>
        <a:lstStyle/>
        <a:p>
          <a:endParaRPr lang="en-CH"/>
        </a:p>
      </dgm:t>
    </dgm:pt>
    <dgm:pt modelId="{C62F35B4-CFC7-4485-91E4-71F1A01EF30B}" type="sibTrans" cxnId="{8AAC50CB-7FFC-441E-8F0A-EC1635ED8A5A}">
      <dgm:prSet/>
      <dgm:spPr/>
      <dgm:t>
        <a:bodyPr/>
        <a:lstStyle/>
        <a:p>
          <a:endParaRPr lang="en-CH"/>
        </a:p>
      </dgm:t>
    </dgm:pt>
    <dgm:pt modelId="{BA3A6FE2-822C-4C81-BB3F-51721FA6E4A1}">
      <dgm:prSet custT="1"/>
      <dgm:spPr/>
      <dgm:t>
        <a:bodyPr/>
        <a:lstStyle/>
        <a:p>
          <a:pPr>
            <a:buNone/>
          </a:pPr>
          <a:r>
            <a:rPr lang="en-US" sz="1000" b="1" dirty="0"/>
            <a:t>1.2.6. Further reading for data consumers</a:t>
          </a:r>
          <a:endParaRPr lang="en-CH" sz="1000" b="1" dirty="0"/>
        </a:p>
      </dgm:t>
    </dgm:pt>
    <dgm:pt modelId="{FE708356-8D61-47DE-A7DF-EDA919838752}" type="parTrans" cxnId="{25B4D21F-822D-40B4-AE23-12ABA8DF3B78}">
      <dgm:prSet/>
      <dgm:spPr/>
      <dgm:t>
        <a:bodyPr/>
        <a:lstStyle/>
        <a:p>
          <a:endParaRPr lang="en-CH"/>
        </a:p>
      </dgm:t>
    </dgm:pt>
    <dgm:pt modelId="{D9929185-5B46-41D0-9EDA-F9A36554C5B4}" type="sibTrans" cxnId="{25B4D21F-822D-40B4-AE23-12ABA8DF3B78}">
      <dgm:prSet/>
      <dgm:spPr/>
      <dgm:t>
        <a:bodyPr/>
        <a:lstStyle/>
        <a:p>
          <a:endParaRPr lang="en-CH"/>
        </a:p>
      </dgm:t>
    </dgm:pt>
    <dgm:pt modelId="{821A0660-E4FF-4D72-9540-55C34F6C019A}">
      <dgm:prSet custT="1"/>
      <dgm:spPr/>
      <dgm:t>
        <a:bodyPr/>
        <a:lstStyle/>
        <a:p>
          <a:pPr>
            <a:buNone/>
          </a:pPr>
          <a:r>
            <a:rPr lang="fr-FR" sz="1000" b="1" dirty="0"/>
            <a:t>1.3. Data publisher</a:t>
          </a:r>
          <a:endParaRPr lang="en-CH" sz="1000" b="1" dirty="0"/>
        </a:p>
      </dgm:t>
    </dgm:pt>
    <dgm:pt modelId="{ECAFC934-040D-44BA-A2F3-15D962201C5C}" type="parTrans" cxnId="{42EA4BA9-94D2-42E1-B988-5ED3B95091FE}">
      <dgm:prSet/>
      <dgm:spPr/>
      <dgm:t>
        <a:bodyPr/>
        <a:lstStyle/>
        <a:p>
          <a:endParaRPr lang="en-CH"/>
        </a:p>
      </dgm:t>
    </dgm:pt>
    <dgm:pt modelId="{ACB6A1BC-3805-4516-8A92-BA98DC1223D8}" type="sibTrans" cxnId="{42EA4BA9-94D2-42E1-B988-5ED3B95091FE}">
      <dgm:prSet/>
      <dgm:spPr/>
      <dgm:t>
        <a:bodyPr/>
        <a:lstStyle/>
        <a:p>
          <a:endParaRPr lang="en-CH"/>
        </a:p>
      </dgm:t>
    </dgm:pt>
    <dgm:pt modelId="{6FB3B27A-947D-4441-9850-0FF9E04E13EE}">
      <dgm:prSet custT="1"/>
      <dgm:spPr/>
      <dgm:t>
        <a:bodyPr/>
        <a:lstStyle/>
        <a:p>
          <a:pPr>
            <a:buNone/>
          </a:pPr>
          <a:r>
            <a:rPr lang="en-US" sz="1000" b="1" dirty="0"/>
            <a:t>1.3.1. How to get started</a:t>
          </a:r>
          <a:endParaRPr lang="en-CH" sz="1000" b="1" dirty="0"/>
        </a:p>
      </dgm:t>
    </dgm:pt>
    <dgm:pt modelId="{521E1583-ED99-42F8-A524-3E1366258349}" type="parTrans" cxnId="{7A527080-D8F5-43E7-8B96-7248DCC14C60}">
      <dgm:prSet/>
      <dgm:spPr/>
      <dgm:t>
        <a:bodyPr/>
        <a:lstStyle/>
        <a:p>
          <a:endParaRPr lang="en-CH"/>
        </a:p>
      </dgm:t>
    </dgm:pt>
    <dgm:pt modelId="{0332983B-CF12-43A1-8B6A-9F3A03A8B722}" type="sibTrans" cxnId="{7A527080-D8F5-43E7-8B96-7248DCC14C60}">
      <dgm:prSet/>
      <dgm:spPr/>
      <dgm:t>
        <a:bodyPr/>
        <a:lstStyle/>
        <a:p>
          <a:endParaRPr lang="en-CH"/>
        </a:p>
      </dgm:t>
    </dgm:pt>
    <dgm:pt modelId="{DB90A268-9A85-49F0-995B-563960C7B5DE}">
      <dgm:prSet custT="1"/>
      <dgm:spPr/>
      <dgm:t>
        <a:bodyPr/>
        <a:lstStyle/>
        <a:p>
          <a:pPr>
            <a:buNone/>
          </a:pPr>
          <a:r>
            <a:rPr lang="en-US" sz="1000" b="1" dirty="0"/>
            <a:t>1.3.2. How to provide discovery metadata to WIS2</a:t>
          </a:r>
          <a:endParaRPr lang="en-CH" sz="1000" b="1" dirty="0"/>
        </a:p>
      </dgm:t>
    </dgm:pt>
    <dgm:pt modelId="{E215B034-62B0-47E2-8B98-6EC8FE1B0BF4}" type="parTrans" cxnId="{5FE111FF-6942-4197-9563-5A85F0873FEB}">
      <dgm:prSet/>
      <dgm:spPr/>
      <dgm:t>
        <a:bodyPr/>
        <a:lstStyle/>
        <a:p>
          <a:endParaRPr lang="en-CH"/>
        </a:p>
      </dgm:t>
    </dgm:pt>
    <dgm:pt modelId="{B0064BC5-B3FF-456F-B0E3-36637CA3EAF6}" type="sibTrans" cxnId="{5FE111FF-6942-4197-9563-5A85F0873FEB}">
      <dgm:prSet/>
      <dgm:spPr/>
      <dgm:t>
        <a:bodyPr/>
        <a:lstStyle/>
        <a:p>
          <a:endParaRPr lang="en-CH"/>
        </a:p>
      </dgm:t>
    </dgm:pt>
    <dgm:pt modelId="{A02936A0-C1D7-4675-BCA4-584D8BA6EE53}">
      <dgm:prSet custT="1"/>
      <dgm:spPr/>
      <dgm:t>
        <a:bodyPr/>
        <a:lstStyle/>
        <a:p>
          <a:pPr>
            <a:buNone/>
          </a:pPr>
          <a:r>
            <a:rPr lang="en-US" sz="1000" b="1" dirty="0"/>
            <a:t>1.3.3. How to provide data to WIS2</a:t>
          </a:r>
          <a:endParaRPr lang="en-CH" sz="1000" b="1" dirty="0"/>
        </a:p>
      </dgm:t>
    </dgm:pt>
    <dgm:pt modelId="{5870D9DF-293D-4F6B-872D-DD71D6F4DF3C}" type="parTrans" cxnId="{E83A7981-90F5-4121-BB05-3FED2884F62E}">
      <dgm:prSet/>
      <dgm:spPr/>
      <dgm:t>
        <a:bodyPr/>
        <a:lstStyle/>
        <a:p>
          <a:endParaRPr lang="en-CH"/>
        </a:p>
      </dgm:t>
    </dgm:pt>
    <dgm:pt modelId="{EE430AD4-53DD-42AB-B966-DA60D53ECD32}" type="sibTrans" cxnId="{E83A7981-90F5-4121-BB05-3FED2884F62E}">
      <dgm:prSet/>
      <dgm:spPr/>
      <dgm:t>
        <a:bodyPr/>
        <a:lstStyle/>
        <a:p>
          <a:endParaRPr lang="en-CH"/>
        </a:p>
      </dgm:t>
    </dgm:pt>
    <dgm:pt modelId="{C40D307A-4DC8-48D8-A19A-9F60F2EA225C}">
      <dgm:prSet custT="1"/>
      <dgm:spPr/>
      <dgm:t>
        <a:bodyPr/>
        <a:lstStyle/>
        <a:p>
          <a:pPr>
            <a:buNone/>
          </a:pPr>
          <a:r>
            <a:rPr lang="en-US" sz="1000" b="1" dirty="0"/>
            <a:t>1.3.4. Further reading for data publishers</a:t>
          </a:r>
          <a:endParaRPr lang="en-CH" sz="1000" b="1" dirty="0"/>
        </a:p>
      </dgm:t>
    </dgm:pt>
    <dgm:pt modelId="{439B65F2-1D51-4112-8B30-97129A4DB418}" type="parTrans" cxnId="{1CF6A3CF-D745-460F-9656-AE9EFBECEB60}">
      <dgm:prSet/>
      <dgm:spPr/>
      <dgm:t>
        <a:bodyPr/>
        <a:lstStyle/>
        <a:p>
          <a:endParaRPr lang="en-CH"/>
        </a:p>
      </dgm:t>
    </dgm:pt>
    <dgm:pt modelId="{C9702864-EE74-44F4-BBAE-C09543864806}" type="sibTrans" cxnId="{1CF6A3CF-D745-460F-9656-AE9EFBECEB60}">
      <dgm:prSet/>
      <dgm:spPr/>
      <dgm:t>
        <a:bodyPr/>
        <a:lstStyle/>
        <a:p>
          <a:endParaRPr lang="en-CH"/>
        </a:p>
      </dgm:t>
    </dgm:pt>
    <dgm:pt modelId="{7D5F7A17-EF87-4DD4-A535-2B15EA832695}">
      <dgm:prSet phldrT="[Text]" custT="1"/>
      <dgm:spPr/>
      <dgm:t>
        <a:bodyPr/>
        <a:lstStyle/>
        <a:p>
          <a:pPr>
            <a:buNone/>
          </a:pPr>
          <a:endParaRPr lang="en-CH" sz="1000" b="1" dirty="0"/>
        </a:p>
      </dgm:t>
    </dgm:pt>
    <dgm:pt modelId="{1F002BFB-04AB-4B5D-97D2-AE609B51C835}" type="sibTrans" cxnId="{9E5925FC-7DAD-49E4-8129-E414C698D9D4}">
      <dgm:prSet/>
      <dgm:spPr/>
      <dgm:t>
        <a:bodyPr/>
        <a:lstStyle/>
        <a:p>
          <a:endParaRPr lang="en-CH"/>
        </a:p>
      </dgm:t>
    </dgm:pt>
    <dgm:pt modelId="{8A47341C-6702-4256-B0B1-CB12720C38C1}" type="parTrans" cxnId="{9E5925FC-7DAD-49E4-8129-E414C698D9D4}">
      <dgm:prSet/>
      <dgm:spPr/>
      <dgm:t>
        <a:bodyPr/>
        <a:lstStyle/>
        <a:p>
          <a:endParaRPr lang="en-CH"/>
        </a:p>
      </dgm:t>
    </dgm:pt>
    <dgm:pt modelId="{F947F249-864F-43B1-81F7-EA8D0978E058}">
      <dgm:prSet custT="1"/>
      <dgm:spPr/>
      <dgm:t>
        <a:bodyPr/>
        <a:lstStyle/>
        <a:p>
          <a:pPr>
            <a:buNone/>
          </a:pPr>
          <a:r>
            <a:rPr lang="fr-FR" sz="1000" b="1" dirty="0"/>
            <a:t>2.2. Roles in WIS2</a:t>
          </a:r>
          <a:endParaRPr lang="en-CH" sz="1000" b="1" dirty="0"/>
        </a:p>
      </dgm:t>
    </dgm:pt>
    <dgm:pt modelId="{5B0E4653-C7F6-4399-A133-6E56E943D052}" type="parTrans" cxnId="{14EC502A-7BD5-40D8-9DDB-4ABCE24E094C}">
      <dgm:prSet/>
      <dgm:spPr/>
      <dgm:t>
        <a:bodyPr/>
        <a:lstStyle/>
        <a:p>
          <a:endParaRPr lang="en-CH"/>
        </a:p>
      </dgm:t>
    </dgm:pt>
    <dgm:pt modelId="{2FDA47C9-0C7C-426F-A87B-D5B21FF9F2C7}" type="sibTrans" cxnId="{14EC502A-7BD5-40D8-9DDB-4ABCE24E094C}">
      <dgm:prSet/>
      <dgm:spPr/>
      <dgm:t>
        <a:bodyPr/>
        <a:lstStyle/>
        <a:p>
          <a:endParaRPr lang="en-CH"/>
        </a:p>
      </dgm:t>
    </dgm:pt>
    <dgm:pt modelId="{A8056F7F-CD53-4578-AA72-1FF9CF1C05C8}">
      <dgm:prSet custT="1"/>
      <dgm:spPr/>
      <dgm:t>
        <a:bodyPr/>
        <a:lstStyle/>
        <a:p>
          <a:pPr>
            <a:buNone/>
          </a:pPr>
          <a:r>
            <a:rPr lang="fr-FR" sz="1000" b="1" dirty="0"/>
            <a:t>2.2.1. Data Publisher</a:t>
          </a:r>
          <a:endParaRPr lang="en-CH" sz="1000" b="1" dirty="0"/>
        </a:p>
      </dgm:t>
    </dgm:pt>
    <dgm:pt modelId="{15AEF68A-CF3F-4059-84B2-199E29A3193C}" type="parTrans" cxnId="{0453BE31-1B3A-43BC-96E7-40914960DFE3}">
      <dgm:prSet/>
      <dgm:spPr/>
      <dgm:t>
        <a:bodyPr/>
        <a:lstStyle/>
        <a:p>
          <a:endParaRPr lang="en-CH"/>
        </a:p>
      </dgm:t>
    </dgm:pt>
    <dgm:pt modelId="{844BC77A-60CF-4BAC-AACF-14389F788180}" type="sibTrans" cxnId="{0453BE31-1B3A-43BC-96E7-40914960DFE3}">
      <dgm:prSet/>
      <dgm:spPr/>
      <dgm:t>
        <a:bodyPr/>
        <a:lstStyle/>
        <a:p>
          <a:endParaRPr lang="en-CH"/>
        </a:p>
      </dgm:t>
    </dgm:pt>
    <dgm:pt modelId="{09B2419A-8636-4B34-887F-018DE57B1EE6}">
      <dgm:prSet custT="1"/>
      <dgm:spPr/>
      <dgm:t>
        <a:bodyPr/>
        <a:lstStyle/>
        <a:p>
          <a:pPr>
            <a:buNone/>
          </a:pPr>
          <a:r>
            <a:rPr lang="fr-FR" sz="1000" b="1" dirty="0"/>
            <a:t>2.2.2. Global Coordinator</a:t>
          </a:r>
          <a:endParaRPr lang="en-CH" sz="1000" b="1" dirty="0"/>
        </a:p>
      </dgm:t>
    </dgm:pt>
    <dgm:pt modelId="{91F8C8F7-44FA-45F2-9694-32BB7F8AAA38}" type="parTrans" cxnId="{43DA1BDF-5130-4EB5-9E05-B0C938A147BF}">
      <dgm:prSet/>
      <dgm:spPr/>
      <dgm:t>
        <a:bodyPr/>
        <a:lstStyle/>
        <a:p>
          <a:endParaRPr lang="en-CH"/>
        </a:p>
      </dgm:t>
    </dgm:pt>
    <dgm:pt modelId="{0255625B-C5E1-49E7-8C7A-70EA380A1E01}" type="sibTrans" cxnId="{43DA1BDF-5130-4EB5-9E05-B0C938A147BF}">
      <dgm:prSet/>
      <dgm:spPr/>
      <dgm:t>
        <a:bodyPr/>
        <a:lstStyle/>
        <a:p>
          <a:endParaRPr lang="en-CH"/>
        </a:p>
      </dgm:t>
    </dgm:pt>
    <dgm:pt modelId="{563777A5-C215-4518-8924-F486FE94CD1E}">
      <dgm:prSet custT="1"/>
      <dgm:spPr/>
      <dgm:t>
        <a:bodyPr/>
        <a:lstStyle/>
        <a:p>
          <a:pPr>
            <a:buNone/>
          </a:pPr>
          <a:r>
            <a:rPr lang="fr-FR" sz="1000" b="1" dirty="0"/>
            <a:t>2.2.3. Global Service operator</a:t>
          </a:r>
          <a:endParaRPr lang="en-CH" sz="1000" b="1" dirty="0"/>
        </a:p>
      </dgm:t>
    </dgm:pt>
    <dgm:pt modelId="{C473AA91-02A5-4A36-A482-FC7400A16B22}" type="parTrans" cxnId="{CDCC240F-69F9-4539-9B2C-931BD7685E85}">
      <dgm:prSet/>
      <dgm:spPr/>
      <dgm:t>
        <a:bodyPr/>
        <a:lstStyle/>
        <a:p>
          <a:endParaRPr lang="en-CH"/>
        </a:p>
      </dgm:t>
    </dgm:pt>
    <dgm:pt modelId="{5F497A30-69FB-49F5-9CBF-1C3E4A847B9B}" type="sibTrans" cxnId="{CDCC240F-69F9-4539-9B2C-931BD7685E85}">
      <dgm:prSet/>
      <dgm:spPr/>
      <dgm:t>
        <a:bodyPr/>
        <a:lstStyle/>
        <a:p>
          <a:endParaRPr lang="en-CH"/>
        </a:p>
      </dgm:t>
    </dgm:pt>
    <dgm:pt modelId="{6F746807-F5EA-415B-AE84-0EF91C1F1156}">
      <dgm:prSet custT="1"/>
      <dgm:spPr/>
      <dgm:t>
        <a:bodyPr/>
        <a:lstStyle/>
        <a:p>
          <a:pPr>
            <a:buNone/>
          </a:pPr>
          <a:r>
            <a:rPr lang="fr-FR" sz="1000" b="1" dirty="0"/>
            <a:t>2.2.4. Data Consumer</a:t>
          </a:r>
          <a:endParaRPr lang="en-CH" sz="1000" b="1" dirty="0"/>
        </a:p>
      </dgm:t>
    </dgm:pt>
    <dgm:pt modelId="{54818306-8E7B-4FF7-B284-EFE8088160B9}" type="parTrans" cxnId="{6BA325C2-2780-4F70-B436-DE5B6C532F08}">
      <dgm:prSet/>
      <dgm:spPr/>
      <dgm:t>
        <a:bodyPr/>
        <a:lstStyle/>
        <a:p>
          <a:endParaRPr lang="en-CH"/>
        </a:p>
      </dgm:t>
    </dgm:pt>
    <dgm:pt modelId="{4B18F0F6-7C47-47CE-A0F8-5F912E96AA8C}" type="sibTrans" cxnId="{6BA325C2-2780-4F70-B436-DE5B6C532F08}">
      <dgm:prSet/>
      <dgm:spPr/>
      <dgm:t>
        <a:bodyPr/>
        <a:lstStyle/>
        <a:p>
          <a:endParaRPr lang="en-CH"/>
        </a:p>
      </dgm:t>
    </dgm:pt>
    <dgm:pt modelId="{DE3141FA-D1F3-4DE3-91D7-3EF4FDA89117}">
      <dgm:prSet custT="1"/>
      <dgm:spPr/>
      <dgm:t>
        <a:bodyPr/>
        <a:lstStyle/>
        <a:p>
          <a:pPr>
            <a:buNone/>
          </a:pPr>
          <a:r>
            <a:rPr lang="fr-FR" sz="1000" b="1" dirty="0"/>
            <a:t>2.3. Specifications of WIS2</a:t>
          </a:r>
          <a:endParaRPr lang="en-CH" sz="1000" b="1" dirty="0"/>
        </a:p>
      </dgm:t>
    </dgm:pt>
    <dgm:pt modelId="{B0A9753D-05DB-41B6-8C80-224EC80E46C1}" type="parTrans" cxnId="{51586C33-66DC-469D-8F02-FC94E16540C6}">
      <dgm:prSet/>
      <dgm:spPr/>
      <dgm:t>
        <a:bodyPr/>
        <a:lstStyle/>
        <a:p>
          <a:endParaRPr lang="en-CH"/>
        </a:p>
      </dgm:t>
    </dgm:pt>
    <dgm:pt modelId="{6906A421-EB3E-4AD7-B073-088E2752A3CB}" type="sibTrans" cxnId="{51586C33-66DC-469D-8F02-FC94E16540C6}">
      <dgm:prSet/>
      <dgm:spPr/>
      <dgm:t>
        <a:bodyPr/>
        <a:lstStyle/>
        <a:p>
          <a:endParaRPr lang="en-CH"/>
        </a:p>
      </dgm:t>
    </dgm:pt>
    <dgm:pt modelId="{20B02DE8-B384-43DD-BB9B-3E606B95E0FD}">
      <dgm:prSet custT="1"/>
      <dgm:spPr/>
      <dgm:t>
        <a:bodyPr/>
        <a:lstStyle/>
        <a:p>
          <a:pPr>
            <a:buNone/>
          </a:pPr>
          <a:r>
            <a:rPr lang="fr-FR" sz="1000" b="1" dirty="0"/>
            <a:t>2.4. Components of WIS2</a:t>
          </a:r>
          <a:endParaRPr lang="en-CH" sz="1000" b="1" dirty="0"/>
        </a:p>
      </dgm:t>
    </dgm:pt>
    <dgm:pt modelId="{625336D0-ED24-4DF8-9A9D-0AA1EC3887C6}" type="parTrans" cxnId="{ACCB421E-F711-4C71-AFCB-961FD1C99785}">
      <dgm:prSet/>
      <dgm:spPr/>
      <dgm:t>
        <a:bodyPr/>
        <a:lstStyle/>
        <a:p>
          <a:endParaRPr lang="en-CH"/>
        </a:p>
      </dgm:t>
    </dgm:pt>
    <dgm:pt modelId="{C67BDA13-79F7-498C-81A7-A51216B007DD}" type="sibTrans" cxnId="{ACCB421E-F711-4C71-AFCB-961FD1C99785}">
      <dgm:prSet/>
      <dgm:spPr/>
      <dgm:t>
        <a:bodyPr/>
        <a:lstStyle/>
        <a:p>
          <a:endParaRPr lang="en-CH"/>
        </a:p>
      </dgm:t>
    </dgm:pt>
    <dgm:pt modelId="{0FCFCD1E-E1F0-474F-B538-871D875235A6}">
      <dgm:prSet custT="1"/>
      <dgm:spPr/>
      <dgm:t>
        <a:bodyPr/>
        <a:lstStyle/>
        <a:p>
          <a:pPr>
            <a:buNone/>
          </a:pPr>
          <a:r>
            <a:rPr lang="fr-FR" sz="1000" b="1" dirty="0"/>
            <a:t>2.4.1. WIS2 Node</a:t>
          </a:r>
          <a:endParaRPr lang="en-CH" sz="1000" b="1" dirty="0"/>
        </a:p>
      </dgm:t>
    </dgm:pt>
    <dgm:pt modelId="{C21948C3-F56A-4406-9341-C657A12CBA26}" type="parTrans" cxnId="{1BE6D7B7-8083-49E7-A873-26EEB3676AEB}">
      <dgm:prSet/>
      <dgm:spPr/>
      <dgm:t>
        <a:bodyPr/>
        <a:lstStyle/>
        <a:p>
          <a:endParaRPr lang="en-CH"/>
        </a:p>
      </dgm:t>
    </dgm:pt>
    <dgm:pt modelId="{10D422EF-FFB4-4F16-A6A1-4A703DC002F7}" type="sibTrans" cxnId="{1BE6D7B7-8083-49E7-A873-26EEB3676AEB}">
      <dgm:prSet/>
      <dgm:spPr/>
      <dgm:t>
        <a:bodyPr/>
        <a:lstStyle/>
        <a:p>
          <a:endParaRPr lang="en-CH"/>
        </a:p>
      </dgm:t>
    </dgm:pt>
    <dgm:pt modelId="{6BB2C22B-F1AC-4186-9911-1F33F7CF1087}">
      <dgm:prSet custT="1"/>
      <dgm:spPr/>
      <dgm:t>
        <a:bodyPr/>
        <a:lstStyle/>
        <a:p>
          <a:pPr>
            <a:buNone/>
          </a:pPr>
          <a:r>
            <a:rPr lang="fr-FR" sz="1000" b="1" dirty="0"/>
            <a:t>2.4.2. Global Broker</a:t>
          </a:r>
          <a:endParaRPr lang="en-CH" sz="1000" b="1" dirty="0"/>
        </a:p>
      </dgm:t>
    </dgm:pt>
    <dgm:pt modelId="{2E73460F-93E8-4E50-B6C2-7CBD58FD7FFE}" type="parTrans" cxnId="{DECCF7E8-C920-48FD-837F-6A8AD8FB48A5}">
      <dgm:prSet/>
      <dgm:spPr/>
      <dgm:t>
        <a:bodyPr/>
        <a:lstStyle/>
        <a:p>
          <a:endParaRPr lang="en-CH"/>
        </a:p>
      </dgm:t>
    </dgm:pt>
    <dgm:pt modelId="{CD6A6A1C-87B0-4F30-898B-13A20FFBE377}" type="sibTrans" cxnId="{DECCF7E8-C920-48FD-837F-6A8AD8FB48A5}">
      <dgm:prSet/>
      <dgm:spPr/>
      <dgm:t>
        <a:bodyPr/>
        <a:lstStyle/>
        <a:p>
          <a:endParaRPr lang="en-CH"/>
        </a:p>
      </dgm:t>
    </dgm:pt>
    <dgm:pt modelId="{1CBED984-9D49-4B0C-8A56-4A87F18FCA28}">
      <dgm:prSet custT="1"/>
      <dgm:spPr/>
      <dgm:t>
        <a:bodyPr/>
        <a:lstStyle/>
        <a:p>
          <a:pPr>
            <a:buNone/>
          </a:pPr>
          <a:r>
            <a:rPr lang="fr-FR" sz="1000" b="1" dirty="0"/>
            <a:t>2.4.3. Global Cache</a:t>
          </a:r>
          <a:endParaRPr lang="en-CH" sz="1000" b="1" dirty="0"/>
        </a:p>
      </dgm:t>
    </dgm:pt>
    <dgm:pt modelId="{8A5A6960-9F02-4126-A40A-0095E5D2B905}" type="parTrans" cxnId="{74F155AE-9FED-4744-BB58-3F1156EEA737}">
      <dgm:prSet/>
      <dgm:spPr/>
      <dgm:t>
        <a:bodyPr/>
        <a:lstStyle/>
        <a:p>
          <a:endParaRPr lang="en-CH"/>
        </a:p>
      </dgm:t>
    </dgm:pt>
    <dgm:pt modelId="{D3E27A22-2617-4D0F-89AD-F3D9EF29727C}" type="sibTrans" cxnId="{74F155AE-9FED-4744-BB58-3F1156EEA737}">
      <dgm:prSet/>
      <dgm:spPr/>
      <dgm:t>
        <a:bodyPr/>
        <a:lstStyle/>
        <a:p>
          <a:endParaRPr lang="en-CH"/>
        </a:p>
      </dgm:t>
    </dgm:pt>
    <dgm:pt modelId="{F6A36AE2-4C95-4740-A781-9FE64BBDC78C}">
      <dgm:prSet custT="1"/>
      <dgm:spPr/>
      <dgm:t>
        <a:bodyPr/>
        <a:lstStyle/>
        <a:p>
          <a:pPr>
            <a:buNone/>
          </a:pPr>
          <a:r>
            <a:rPr lang="fr-FR" sz="1000" b="1" dirty="0"/>
            <a:t>2.4.4. Global Discovery Catalogue</a:t>
          </a:r>
          <a:endParaRPr lang="en-CH" sz="1000" b="1" dirty="0"/>
        </a:p>
      </dgm:t>
    </dgm:pt>
    <dgm:pt modelId="{4D75884A-21BD-4B7A-B6D0-F7E09F77B4E0}" type="parTrans" cxnId="{D3FE8797-377C-4C82-997C-2E8A8E625A18}">
      <dgm:prSet/>
      <dgm:spPr/>
      <dgm:t>
        <a:bodyPr/>
        <a:lstStyle/>
        <a:p>
          <a:endParaRPr lang="en-CH"/>
        </a:p>
      </dgm:t>
    </dgm:pt>
    <dgm:pt modelId="{667DBB7F-B524-4603-9422-19A7935E2D58}" type="sibTrans" cxnId="{D3FE8797-377C-4C82-997C-2E8A8E625A18}">
      <dgm:prSet/>
      <dgm:spPr/>
      <dgm:t>
        <a:bodyPr/>
        <a:lstStyle/>
        <a:p>
          <a:endParaRPr lang="en-CH"/>
        </a:p>
      </dgm:t>
    </dgm:pt>
    <dgm:pt modelId="{3A0ABE91-BFB0-4427-93F0-1A9D5EFBCB2C}">
      <dgm:prSet custT="1"/>
      <dgm:spPr/>
      <dgm:t>
        <a:bodyPr/>
        <a:lstStyle/>
        <a:p>
          <a:pPr>
            <a:buNone/>
          </a:pPr>
          <a:r>
            <a:rPr lang="fr-FR" sz="1000" b="1" dirty="0"/>
            <a:t>2.4.5. Global Monitor</a:t>
          </a:r>
          <a:endParaRPr lang="en-CH" sz="1000" b="1" dirty="0"/>
        </a:p>
      </dgm:t>
    </dgm:pt>
    <dgm:pt modelId="{F4037CDD-A8EC-4041-A844-0488A3296373}" type="parTrans" cxnId="{FD0139B8-E418-4F1A-B096-57632F729230}">
      <dgm:prSet/>
      <dgm:spPr/>
      <dgm:t>
        <a:bodyPr/>
        <a:lstStyle/>
        <a:p>
          <a:endParaRPr lang="en-CH"/>
        </a:p>
      </dgm:t>
    </dgm:pt>
    <dgm:pt modelId="{5F3ED526-DC2B-432B-A32A-0E0B353ACB0E}" type="sibTrans" cxnId="{FD0139B8-E418-4F1A-B096-57632F729230}">
      <dgm:prSet/>
      <dgm:spPr/>
      <dgm:t>
        <a:bodyPr/>
        <a:lstStyle/>
        <a:p>
          <a:endParaRPr lang="en-CH"/>
        </a:p>
      </dgm:t>
    </dgm:pt>
    <dgm:pt modelId="{84D23BE2-E70C-42BC-B764-485C18FD18E2}">
      <dgm:prSet custT="1"/>
      <dgm:spPr/>
      <dgm:t>
        <a:bodyPr/>
        <a:lstStyle/>
        <a:p>
          <a:pPr>
            <a:buNone/>
          </a:pPr>
          <a:r>
            <a:rPr lang="fr-FR" sz="1000" b="1" dirty="0"/>
            <a:t>2.5. Protocols configuration</a:t>
          </a:r>
          <a:endParaRPr lang="en-CH" sz="1000" b="1" dirty="0"/>
        </a:p>
      </dgm:t>
    </dgm:pt>
    <dgm:pt modelId="{D8D5A1E6-44CA-428D-9190-09F124315DB7}" type="parTrans" cxnId="{EDA2B00B-1BAC-40B4-8C77-83C54A084500}">
      <dgm:prSet/>
      <dgm:spPr/>
      <dgm:t>
        <a:bodyPr/>
        <a:lstStyle/>
        <a:p>
          <a:endParaRPr lang="en-CH"/>
        </a:p>
      </dgm:t>
    </dgm:pt>
    <dgm:pt modelId="{AA6BC67E-3685-4817-965D-E64CEB1EDE45}" type="sibTrans" cxnId="{EDA2B00B-1BAC-40B4-8C77-83C54A084500}">
      <dgm:prSet/>
      <dgm:spPr/>
      <dgm:t>
        <a:bodyPr/>
        <a:lstStyle/>
        <a:p>
          <a:endParaRPr lang="en-CH"/>
        </a:p>
      </dgm:t>
    </dgm:pt>
    <dgm:pt modelId="{D75FFAA7-D2C3-45F0-ABA2-AC1CC4ABF506}">
      <dgm:prSet custT="1"/>
      <dgm:spPr/>
      <dgm:t>
        <a:bodyPr/>
        <a:lstStyle/>
        <a:p>
          <a:pPr>
            <a:buNone/>
          </a:pPr>
          <a:r>
            <a:rPr lang="fr-FR" sz="1000" b="1" dirty="0"/>
            <a:t>2.5.1. Publish-Subscribe protocol (MQTT)</a:t>
          </a:r>
          <a:endParaRPr lang="en-CH" sz="1000" b="1" dirty="0"/>
        </a:p>
      </dgm:t>
    </dgm:pt>
    <dgm:pt modelId="{D497485E-4268-4B93-B706-7078C5118DDF}" type="parTrans" cxnId="{7B8E74E2-AEBA-44A2-8A54-2BBDF2D990BD}">
      <dgm:prSet/>
      <dgm:spPr/>
      <dgm:t>
        <a:bodyPr/>
        <a:lstStyle/>
        <a:p>
          <a:endParaRPr lang="en-CH"/>
        </a:p>
      </dgm:t>
    </dgm:pt>
    <dgm:pt modelId="{BA33A7A8-0199-4691-8C53-79300C66328D}" type="sibTrans" cxnId="{7B8E74E2-AEBA-44A2-8A54-2BBDF2D990BD}">
      <dgm:prSet/>
      <dgm:spPr/>
      <dgm:t>
        <a:bodyPr/>
        <a:lstStyle/>
        <a:p>
          <a:endParaRPr lang="en-CH"/>
        </a:p>
      </dgm:t>
    </dgm:pt>
    <dgm:pt modelId="{10B2DBA8-67A0-46AA-BD74-F7BC532FBF23}">
      <dgm:prSet custT="1"/>
      <dgm:spPr/>
      <dgm:t>
        <a:bodyPr/>
        <a:lstStyle/>
        <a:p>
          <a:pPr>
            <a:buNone/>
          </a:pPr>
          <a:r>
            <a:rPr lang="fr-FR" sz="1000" b="1" dirty="0"/>
            <a:t>2.5.2. Download protocol (HTTP)</a:t>
          </a:r>
          <a:endParaRPr lang="en-CH" sz="1000" b="1" dirty="0"/>
        </a:p>
      </dgm:t>
    </dgm:pt>
    <dgm:pt modelId="{D90D9835-389A-4D41-8A2D-7B455832C90D}" type="parTrans" cxnId="{828112FD-AF66-47B3-9434-65845FC30597}">
      <dgm:prSet/>
      <dgm:spPr/>
      <dgm:t>
        <a:bodyPr/>
        <a:lstStyle/>
        <a:p>
          <a:endParaRPr lang="en-CH"/>
        </a:p>
      </dgm:t>
    </dgm:pt>
    <dgm:pt modelId="{C39435B6-F800-4588-9972-CF3FE4BEEF7A}" type="sibTrans" cxnId="{828112FD-AF66-47B3-9434-65845FC30597}">
      <dgm:prSet/>
      <dgm:spPr/>
      <dgm:t>
        <a:bodyPr/>
        <a:lstStyle/>
        <a:p>
          <a:endParaRPr lang="en-CH"/>
        </a:p>
      </dgm:t>
    </dgm:pt>
    <dgm:pt modelId="{F4B22316-C8CC-4224-BEA5-79A77A7D68EC}">
      <dgm:prSet custT="1"/>
      <dgm:spPr/>
      <dgm:t>
        <a:bodyPr/>
        <a:lstStyle/>
        <a:p>
          <a:pPr>
            <a:buNone/>
          </a:pPr>
          <a:r>
            <a:rPr lang="en-US" sz="1000" b="1" dirty="0"/>
            <a:t>2.6. Implementation and operation of a WIS2 Node</a:t>
          </a:r>
          <a:endParaRPr lang="en-CH" sz="1000" b="1" dirty="0"/>
        </a:p>
      </dgm:t>
    </dgm:pt>
    <dgm:pt modelId="{A1DAFFF0-26ED-4B64-A676-A9B5887959B4}" type="parTrans" cxnId="{CBBC7E86-F969-4240-B358-8EFC99C7F8B5}">
      <dgm:prSet/>
      <dgm:spPr/>
      <dgm:t>
        <a:bodyPr/>
        <a:lstStyle/>
        <a:p>
          <a:endParaRPr lang="en-CH"/>
        </a:p>
      </dgm:t>
    </dgm:pt>
    <dgm:pt modelId="{5CE2EF6A-1646-45A3-A8AA-D583931BBA9C}" type="sibTrans" cxnId="{CBBC7E86-F969-4240-B358-8EFC99C7F8B5}">
      <dgm:prSet/>
      <dgm:spPr/>
      <dgm:t>
        <a:bodyPr/>
        <a:lstStyle/>
        <a:p>
          <a:endParaRPr lang="en-CH"/>
        </a:p>
      </dgm:t>
    </dgm:pt>
    <dgm:pt modelId="{A37F5C57-D66D-4DEF-92DC-5E5869BA4733}">
      <dgm:prSet custT="1"/>
      <dgm:spPr/>
      <dgm:t>
        <a:bodyPr/>
        <a:lstStyle/>
        <a:p>
          <a:pPr>
            <a:buNone/>
          </a:pPr>
          <a:r>
            <a:rPr lang="fr-FR" sz="1000" b="1" dirty="0"/>
            <a:t>2.6.1. Practices and procedures</a:t>
          </a:r>
          <a:endParaRPr lang="en-CH" sz="1000" b="1" dirty="0"/>
        </a:p>
      </dgm:t>
    </dgm:pt>
    <dgm:pt modelId="{57CC9517-E3D8-47B8-8A71-B3E627908B3A}" type="parTrans" cxnId="{D23B7532-F88F-4CEC-BEE7-6151E25B5EA4}">
      <dgm:prSet/>
      <dgm:spPr/>
      <dgm:t>
        <a:bodyPr/>
        <a:lstStyle/>
        <a:p>
          <a:endParaRPr lang="en-CH"/>
        </a:p>
      </dgm:t>
    </dgm:pt>
    <dgm:pt modelId="{B5D739C8-2A8B-4D90-8A0C-F75E4DC4BFD7}" type="sibTrans" cxnId="{D23B7532-F88F-4CEC-BEE7-6151E25B5EA4}">
      <dgm:prSet/>
      <dgm:spPr/>
      <dgm:t>
        <a:bodyPr/>
        <a:lstStyle/>
        <a:p>
          <a:endParaRPr lang="en-CH"/>
        </a:p>
      </dgm:t>
    </dgm:pt>
    <dgm:pt modelId="{73DA9DE0-28DE-4516-98A7-CF8482F48E1B}">
      <dgm:prSet custT="1"/>
      <dgm:spPr/>
      <dgm:t>
        <a:bodyPr/>
        <a:lstStyle/>
        <a:p>
          <a:pPr>
            <a:buNone/>
          </a:pPr>
          <a:r>
            <a:rPr lang="fr-FR" sz="1000" b="1" dirty="0"/>
            <a:t>2.6.2. Performance management</a:t>
          </a:r>
          <a:endParaRPr lang="en-CH" sz="1000" b="1" dirty="0"/>
        </a:p>
      </dgm:t>
    </dgm:pt>
    <dgm:pt modelId="{B94BE7B3-6A86-4612-AEB9-37A24997B609}" type="parTrans" cxnId="{AA3749DF-CA5D-46E5-9697-F819284EF8B1}">
      <dgm:prSet/>
      <dgm:spPr/>
      <dgm:t>
        <a:bodyPr/>
        <a:lstStyle/>
        <a:p>
          <a:endParaRPr lang="en-CH"/>
        </a:p>
      </dgm:t>
    </dgm:pt>
    <dgm:pt modelId="{FE28D573-94CA-4743-99F9-B8371992C20B}" type="sibTrans" cxnId="{AA3749DF-CA5D-46E5-9697-F819284EF8B1}">
      <dgm:prSet/>
      <dgm:spPr/>
      <dgm:t>
        <a:bodyPr/>
        <a:lstStyle/>
        <a:p>
          <a:endParaRPr lang="en-CH"/>
        </a:p>
      </dgm:t>
    </dgm:pt>
    <dgm:pt modelId="{48E8013B-EA1E-4AEE-A7EE-E94393D34E51}">
      <dgm:prSet custT="1"/>
      <dgm:spPr/>
      <dgm:t>
        <a:bodyPr/>
        <a:lstStyle/>
        <a:p>
          <a:pPr>
            <a:buNone/>
          </a:pPr>
          <a:r>
            <a:rPr lang="en-US" sz="1000" b="1" dirty="0"/>
            <a:t>2.6.3. WIS2 Node reference implementation: wis2box</a:t>
          </a:r>
          <a:endParaRPr lang="en-CH" sz="1000" b="1" dirty="0"/>
        </a:p>
      </dgm:t>
    </dgm:pt>
    <dgm:pt modelId="{E28D804B-5EFC-4B32-9B5B-9C4479517341}" type="parTrans" cxnId="{CFE736CF-510A-4140-86C6-2000F6083815}">
      <dgm:prSet/>
      <dgm:spPr/>
      <dgm:t>
        <a:bodyPr/>
        <a:lstStyle/>
        <a:p>
          <a:endParaRPr lang="en-CH"/>
        </a:p>
      </dgm:t>
    </dgm:pt>
    <dgm:pt modelId="{54947DBE-8BED-4BB7-9653-E8E3719339AA}" type="sibTrans" cxnId="{CFE736CF-510A-4140-86C6-2000F6083815}">
      <dgm:prSet/>
      <dgm:spPr/>
      <dgm:t>
        <a:bodyPr/>
        <a:lstStyle/>
        <a:p>
          <a:endParaRPr lang="en-CH"/>
        </a:p>
      </dgm:t>
    </dgm:pt>
    <dgm:pt modelId="{B1DE6011-CD2F-49A3-842D-F4721B2F57D1}">
      <dgm:prSet custT="1"/>
      <dgm:spPr/>
      <dgm:t>
        <a:bodyPr/>
        <a:lstStyle/>
        <a:p>
          <a:pPr>
            <a:buNone/>
          </a:pPr>
          <a:r>
            <a:rPr lang="en-US" sz="1000" b="1" dirty="0"/>
            <a:t>2.7. Implementation and operation of a Global Service</a:t>
          </a:r>
          <a:endParaRPr lang="en-CH" sz="1000" b="1" dirty="0"/>
        </a:p>
      </dgm:t>
    </dgm:pt>
    <dgm:pt modelId="{3A5DE14B-6D50-4F7B-B541-DA230D19BE09}" type="parTrans" cxnId="{420143AD-7757-4DDF-8623-5CB468EDE4CE}">
      <dgm:prSet/>
      <dgm:spPr/>
      <dgm:t>
        <a:bodyPr/>
        <a:lstStyle/>
        <a:p>
          <a:endParaRPr lang="en-CH"/>
        </a:p>
      </dgm:t>
    </dgm:pt>
    <dgm:pt modelId="{622D322D-FEBD-48CF-A19F-95CBCF7FBEB4}" type="sibTrans" cxnId="{420143AD-7757-4DDF-8623-5CB468EDE4CE}">
      <dgm:prSet/>
      <dgm:spPr/>
      <dgm:t>
        <a:bodyPr/>
        <a:lstStyle/>
        <a:p>
          <a:endParaRPr lang="en-CH"/>
        </a:p>
      </dgm:t>
    </dgm:pt>
    <dgm:pt modelId="{3CC326DD-A2D1-4BFE-8B7E-9D99AAC6D1EF}">
      <dgm:prSet custT="1"/>
      <dgm:spPr/>
      <dgm:t>
        <a:bodyPr/>
        <a:lstStyle/>
        <a:p>
          <a:pPr>
            <a:buNone/>
          </a:pPr>
          <a:r>
            <a:rPr lang="en-US" sz="1000" b="1" dirty="0"/>
            <a:t>2.7.1. Procedure for registration of a new Global Service</a:t>
          </a:r>
          <a:endParaRPr lang="en-CH" sz="1000" b="1" dirty="0"/>
        </a:p>
      </dgm:t>
    </dgm:pt>
    <dgm:pt modelId="{C8DD3509-1931-49EE-A9FA-CEA5BE0454B9}" type="parTrans" cxnId="{88D27F56-CB70-44BB-B9D9-0F0AA2A9A6B2}">
      <dgm:prSet/>
      <dgm:spPr/>
      <dgm:t>
        <a:bodyPr/>
        <a:lstStyle/>
        <a:p>
          <a:endParaRPr lang="en-CH"/>
        </a:p>
      </dgm:t>
    </dgm:pt>
    <dgm:pt modelId="{3B01D9CE-01C1-43C6-866B-16C2D0620F82}" type="sibTrans" cxnId="{88D27F56-CB70-44BB-B9D9-0F0AA2A9A6B2}">
      <dgm:prSet/>
      <dgm:spPr/>
      <dgm:t>
        <a:bodyPr/>
        <a:lstStyle/>
        <a:p>
          <a:endParaRPr lang="en-CH"/>
        </a:p>
      </dgm:t>
    </dgm:pt>
    <dgm:pt modelId="{ED8C7B0A-076A-494F-B07E-E8511B573625}">
      <dgm:prSet custT="1"/>
      <dgm:spPr/>
      <dgm:t>
        <a:bodyPr/>
        <a:lstStyle/>
        <a:p>
          <a:pPr>
            <a:buNone/>
          </a:pPr>
          <a:r>
            <a:rPr lang="en-US" sz="1000" b="1" dirty="0"/>
            <a:t>2.7.2. Performance management and monitoring of a Global Service</a:t>
          </a:r>
          <a:endParaRPr lang="en-CH" sz="1000" b="1" dirty="0"/>
        </a:p>
      </dgm:t>
    </dgm:pt>
    <dgm:pt modelId="{7302A61A-2EEB-4FC4-8AF7-1AF59D58AFF1}" type="parTrans" cxnId="{6D2216F1-9DD0-4F0F-B994-1C4A3902662D}">
      <dgm:prSet/>
      <dgm:spPr/>
      <dgm:t>
        <a:bodyPr/>
        <a:lstStyle/>
        <a:p>
          <a:endParaRPr lang="en-CH"/>
        </a:p>
      </dgm:t>
    </dgm:pt>
    <dgm:pt modelId="{F4A52278-2E3D-4E26-9A7B-C8FF694DD232}" type="sibTrans" cxnId="{6D2216F1-9DD0-4F0F-B994-1C4A3902662D}">
      <dgm:prSet/>
      <dgm:spPr/>
      <dgm:t>
        <a:bodyPr/>
        <a:lstStyle/>
        <a:p>
          <a:endParaRPr lang="en-CH"/>
        </a:p>
      </dgm:t>
    </dgm:pt>
    <dgm:pt modelId="{C1346991-B433-42EF-A015-3DCF4A475831}">
      <dgm:prSet custT="1"/>
      <dgm:spPr/>
      <dgm:t>
        <a:bodyPr/>
        <a:lstStyle/>
        <a:p>
          <a:pPr>
            <a:buNone/>
          </a:pPr>
          <a:r>
            <a:rPr lang="fr-FR" sz="1000" b="1" dirty="0"/>
            <a:t>2.7.3. Global Broker</a:t>
          </a:r>
          <a:endParaRPr lang="en-CH" sz="1000" b="1" dirty="0"/>
        </a:p>
      </dgm:t>
    </dgm:pt>
    <dgm:pt modelId="{F3CCB808-35EA-4086-B88A-0F13D2DC67A0}" type="parTrans" cxnId="{9C52B76F-FDF1-414D-9E71-3B0521057BED}">
      <dgm:prSet/>
      <dgm:spPr/>
      <dgm:t>
        <a:bodyPr/>
        <a:lstStyle/>
        <a:p>
          <a:endParaRPr lang="en-CH"/>
        </a:p>
      </dgm:t>
    </dgm:pt>
    <dgm:pt modelId="{4E7783AF-E38C-4F84-8E3D-5AAD6B4A2792}" type="sibTrans" cxnId="{9C52B76F-FDF1-414D-9E71-3B0521057BED}">
      <dgm:prSet/>
      <dgm:spPr/>
      <dgm:t>
        <a:bodyPr/>
        <a:lstStyle/>
        <a:p>
          <a:endParaRPr lang="en-CH"/>
        </a:p>
      </dgm:t>
    </dgm:pt>
    <dgm:pt modelId="{E5D4AD0C-1284-4811-B2ED-FC766239CEA6}">
      <dgm:prSet custT="1"/>
      <dgm:spPr/>
      <dgm:t>
        <a:bodyPr/>
        <a:lstStyle/>
        <a:p>
          <a:pPr>
            <a:buNone/>
          </a:pPr>
          <a:r>
            <a:rPr lang="fr-FR" sz="1000" b="1" dirty="0"/>
            <a:t>2.7.4. Global Cache</a:t>
          </a:r>
          <a:endParaRPr lang="en-CH" sz="1000" b="1" dirty="0"/>
        </a:p>
      </dgm:t>
    </dgm:pt>
    <dgm:pt modelId="{8271FEB6-A125-4776-AE9F-ED98E11CFA29}" type="parTrans" cxnId="{C302AAEB-AC0C-46DE-A52A-A9059561B538}">
      <dgm:prSet/>
      <dgm:spPr/>
      <dgm:t>
        <a:bodyPr/>
        <a:lstStyle/>
        <a:p>
          <a:endParaRPr lang="en-CH"/>
        </a:p>
      </dgm:t>
    </dgm:pt>
    <dgm:pt modelId="{48898922-CC13-4B1C-90A5-4A93E9EA37A9}" type="sibTrans" cxnId="{C302AAEB-AC0C-46DE-A52A-A9059561B538}">
      <dgm:prSet/>
      <dgm:spPr/>
      <dgm:t>
        <a:bodyPr/>
        <a:lstStyle/>
        <a:p>
          <a:endParaRPr lang="en-CH"/>
        </a:p>
      </dgm:t>
    </dgm:pt>
    <dgm:pt modelId="{9C45B9C2-9B4F-417C-BB6D-70AB475F1B3E}">
      <dgm:prSet custT="1"/>
      <dgm:spPr/>
      <dgm:t>
        <a:bodyPr/>
        <a:lstStyle/>
        <a:p>
          <a:pPr>
            <a:buNone/>
          </a:pPr>
          <a:r>
            <a:rPr lang="fr-FR" sz="1000" b="1" dirty="0"/>
            <a:t>2.7.5. Global Discovery Catalogue</a:t>
          </a:r>
          <a:endParaRPr lang="en-CH" sz="1000" b="1" dirty="0"/>
        </a:p>
      </dgm:t>
    </dgm:pt>
    <dgm:pt modelId="{50887694-710B-458D-9CED-0848190C7522}" type="parTrans" cxnId="{E5DFDBB8-E6CA-4D5B-AFDE-D66DAD6F9B11}">
      <dgm:prSet/>
      <dgm:spPr/>
      <dgm:t>
        <a:bodyPr/>
        <a:lstStyle/>
        <a:p>
          <a:endParaRPr lang="en-CH"/>
        </a:p>
      </dgm:t>
    </dgm:pt>
    <dgm:pt modelId="{C4B6EC90-2669-4BA7-9A2A-462474A91DA9}" type="sibTrans" cxnId="{E5DFDBB8-E6CA-4D5B-AFDE-D66DAD6F9B11}">
      <dgm:prSet/>
      <dgm:spPr/>
      <dgm:t>
        <a:bodyPr/>
        <a:lstStyle/>
        <a:p>
          <a:endParaRPr lang="en-CH"/>
        </a:p>
      </dgm:t>
    </dgm:pt>
    <dgm:pt modelId="{9FC73F3A-8946-4EA5-B440-C865D550D9BD}">
      <dgm:prSet custT="1"/>
      <dgm:spPr/>
      <dgm:t>
        <a:bodyPr/>
        <a:lstStyle/>
        <a:p>
          <a:pPr>
            <a:buNone/>
          </a:pPr>
          <a:r>
            <a:rPr lang="fr-FR" sz="1000" b="1" dirty="0"/>
            <a:t>2.7.6. Global Monitor</a:t>
          </a:r>
          <a:endParaRPr lang="en-CH" sz="1000" b="1" dirty="0"/>
        </a:p>
      </dgm:t>
    </dgm:pt>
    <dgm:pt modelId="{81B964D0-018C-4E90-9DA2-9C96D72B1602}" type="parTrans" cxnId="{8C5704F3-74DD-4555-9C35-4F5A38DEB217}">
      <dgm:prSet/>
      <dgm:spPr/>
      <dgm:t>
        <a:bodyPr/>
        <a:lstStyle/>
        <a:p>
          <a:endParaRPr lang="en-CH"/>
        </a:p>
      </dgm:t>
    </dgm:pt>
    <dgm:pt modelId="{505B39C4-C618-4676-8C3A-CBC0B3AC4A8E}" type="sibTrans" cxnId="{8C5704F3-74DD-4555-9C35-4F5A38DEB217}">
      <dgm:prSet/>
      <dgm:spPr/>
      <dgm:t>
        <a:bodyPr/>
        <a:lstStyle/>
        <a:p>
          <a:endParaRPr lang="en-CH"/>
        </a:p>
      </dgm:t>
    </dgm:pt>
    <dgm:pt modelId="{05240834-3FE3-4970-A951-E42F7F1911A1}">
      <dgm:prSet custT="1"/>
      <dgm:spPr/>
      <dgm:t>
        <a:bodyPr/>
        <a:lstStyle/>
        <a:p>
          <a:pPr>
            <a:buNone/>
          </a:pPr>
          <a:r>
            <a:rPr lang="fr-FR" sz="1000" b="1" dirty="0"/>
            <a:t>2.8. Operations</a:t>
          </a:r>
          <a:endParaRPr lang="en-CH" sz="1000" b="1" dirty="0"/>
        </a:p>
      </dgm:t>
    </dgm:pt>
    <dgm:pt modelId="{0F1B8F95-585E-433A-9CEC-5CA94C7B23DF}" type="parTrans" cxnId="{8C5F98D7-FDA0-409C-9D20-78D14FF744EE}">
      <dgm:prSet/>
      <dgm:spPr/>
      <dgm:t>
        <a:bodyPr/>
        <a:lstStyle/>
        <a:p>
          <a:endParaRPr lang="en-CH"/>
        </a:p>
      </dgm:t>
    </dgm:pt>
    <dgm:pt modelId="{B022FDBA-28C6-40AD-B7EB-0F8480E726F5}" type="sibTrans" cxnId="{8C5F98D7-FDA0-409C-9D20-78D14FF744EE}">
      <dgm:prSet/>
      <dgm:spPr/>
      <dgm:t>
        <a:bodyPr/>
        <a:lstStyle/>
        <a:p>
          <a:endParaRPr lang="en-CH"/>
        </a:p>
      </dgm:t>
    </dgm:pt>
    <dgm:pt modelId="{E98B3BEF-A794-46B7-9E9B-2117E430A14C}">
      <dgm:prSet custT="1"/>
      <dgm:spPr/>
      <dgm:t>
        <a:bodyPr/>
        <a:lstStyle/>
        <a:p>
          <a:pPr>
            <a:buNone/>
          </a:pPr>
          <a:r>
            <a:rPr lang="en-US" sz="1000" b="1" dirty="0"/>
            <a:t>2.8.1. Interoperability with external systems</a:t>
          </a:r>
          <a:endParaRPr lang="en-CH" sz="1000" b="1" dirty="0"/>
        </a:p>
      </dgm:t>
    </dgm:pt>
    <dgm:pt modelId="{60A23586-43A5-47CB-BE5C-135A012D3FAB}" type="parTrans" cxnId="{BB9D7000-1225-45BA-87D9-E035C0D4A8C8}">
      <dgm:prSet/>
      <dgm:spPr/>
      <dgm:t>
        <a:bodyPr/>
        <a:lstStyle/>
        <a:p>
          <a:endParaRPr lang="en-CH"/>
        </a:p>
      </dgm:t>
    </dgm:pt>
    <dgm:pt modelId="{5E0B62DF-39AE-48C3-96AC-0BD788926817}" type="sibTrans" cxnId="{BB9D7000-1225-45BA-87D9-E035C0D4A8C8}">
      <dgm:prSet/>
      <dgm:spPr/>
      <dgm:t>
        <a:bodyPr/>
        <a:lstStyle/>
        <a:p>
          <a:endParaRPr lang="en-CH"/>
        </a:p>
      </dgm:t>
    </dgm:pt>
    <dgm:pt modelId="{ED121C56-344D-41FA-8B55-B8CFE2056CB0}" type="pres">
      <dgm:prSet presAssocID="{58ADBEA5-0422-4960-A51E-C8E6018D2106}" presName="Name0" presStyleCnt="0">
        <dgm:presLayoutVars>
          <dgm:dir/>
          <dgm:animLvl val="lvl"/>
          <dgm:resizeHandles val="exact"/>
        </dgm:presLayoutVars>
      </dgm:prSet>
      <dgm:spPr/>
    </dgm:pt>
    <dgm:pt modelId="{CBE4CA6C-04A9-4D0C-8CC9-AF50547D326C}" type="pres">
      <dgm:prSet presAssocID="{97993845-0FB1-450F-8250-F2A1282D5313}" presName="composite" presStyleCnt="0"/>
      <dgm:spPr/>
    </dgm:pt>
    <dgm:pt modelId="{E2F82C15-736D-46BC-B356-D9A15423747F}" type="pres">
      <dgm:prSet presAssocID="{97993845-0FB1-450F-8250-F2A1282D5313}" presName="parTx" presStyleLbl="alignNode1" presStyleIdx="0" presStyleCnt="4">
        <dgm:presLayoutVars>
          <dgm:chMax val="0"/>
          <dgm:chPref val="0"/>
          <dgm:bulletEnabled val="1"/>
        </dgm:presLayoutVars>
      </dgm:prSet>
      <dgm:spPr/>
    </dgm:pt>
    <dgm:pt modelId="{F10C88CE-AC1C-4EE1-954C-AB542BFDECF6}" type="pres">
      <dgm:prSet presAssocID="{97993845-0FB1-450F-8250-F2A1282D5313}" presName="desTx" presStyleLbl="alignAccFollowNode1" presStyleIdx="0" presStyleCnt="4">
        <dgm:presLayoutVars>
          <dgm:bulletEnabled val="1"/>
        </dgm:presLayoutVars>
      </dgm:prSet>
      <dgm:spPr/>
    </dgm:pt>
    <dgm:pt modelId="{C8C00EDC-02EC-456D-A0ED-5D3DB431F7F1}" type="pres">
      <dgm:prSet presAssocID="{2F16C9EA-A9D2-4F19-A48A-DBED34B864DF}" presName="space" presStyleCnt="0"/>
      <dgm:spPr/>
    </dgm:pt>
    <dgm:pt modelId="{F7FB8D2E-D46C-412D-BF87-A91C9545DF05}" type="pres">
      <dgm:prSet presAssocID="{075F8F1F-20D6-41D3-971D-F0C4117C7245}" presName="composite" presStyleCnt="0"/>
      <dgm:spPr/>
    </dgm:pt>
    <dgm:pt modelId="{3D78C9E2-EBF4-4021-8EE0-241C895B0ACA}" type="pres">
      <dgm:prSet presAssocID="{075F8F1F-20D6-41D3-971D-F0C4117C7245}" presName="parTx" presStyleLbl="alignNode1" presStyleIdx="1" presStyleCnt="4">
        <dgm:presLayoutVars>
          <dgm:chMax val="0"/>
          <dgm:chPref val="0"/>
          <dgm:bulletEnabled val="1"/>
        </dgm:presLayoutVars>
      </dgm:prSet>
      <dgm:spPr/>
    </dgm:pt>
    <dgm:pt modelId="{EE44D457-9F23-4334-9FDA-99588B6B44A5}" type="pres">
      <dgm:prSet presAssocID="{075F8F1F-20D6-41D3-971D-F0C4117C7245}" presName="desTx" presStyleLbl="alignAccFollowNode1" presStyleIdx="1" presStyleCnt="4">
        <dgm:presLayoutVars>
          <dgm:bulletEnabled val="1"/>
        </dgm:presLayoutVars>
      </dgm:prSet>
      <dgm:spPr/>
    </dgm:pt>
    <dgm:pt modelId="{B789D825-5714-401F-960A-5206A15AC528}" type="pres">
      <dgm:prSet presAssocID="{2C96B1A7-B9AF-4EEF-B243-88418B9933D2}" presName="space" presStyleCnt="0"/>
      <dgm:spPr/>
    </dgm:pt>
    <dgm:pt modelId="{3056C8E3-1D79-4CCF-B029-F2D50D93A591}" type="pres">
      <dgm:prSet presAssocID="{AC9C182F-AB40-4384-B215-34072FE05A23}" presName="composite" presStyleCnt="0"/>
      <dgm:spPr/>
    </dgm:pt>
    <dgm:pt modelId="{92AD455B-7AFC-4028-868A-D9C1D8923C05}" type="pres">
      <dgm:prSet presAssocID="{AC9C182F-AB40-4384-B215-34072FE05A23}" presName="parTx" presStyleLbl="alignNode1" presStyleIdx="2" presStyleCnt="4">
        <dgm:presLayoutVars>
          <dgm:chMax val="0"/>
          <dgm:chPref val="0"/>
          <dgm:bulletEnabled val="1"/>
        </dgm:presLayoutVars>
      </dgm:prSet>
      <dgm:spPr/>
    </dgm:pt>
    <dgm:pt modelId="{098B3FE3-F355-4800-8D5B-7836099BAB34}" type="pres">
      <dgm:prSet presAssocID="{AC9C182F-AB40-4384-B215-34072FE05A23}" presName="desTx" presStyleLbl="alignAccFollowNode1" presStyleIdx="2" presStyleCnt="4">
        <dgm:presLayoutVars>
          <dgm:bulletEnabled val="1"/>
        </dgm:presLayoutVars>
      </dgm:prSet>
      <dgm:spPr/>
    </dgm:pt>
    <dgm:pt modelId="{6231E106-3DE7-40CF-8E88-AA47D621A14D}" type="pres">
      <dgm:prSet presAssocID="{CD93D5F7-3E7D-4C2F-8AEC-A5BBC884A725}" presName="space" presStyleCnt="0"/>
      <dgm:spPr/>
    </dgm:pt>
    <dgm:pt modelId="{9C38FC3E-CA70-41F5-947E-6C97467480B8}" type="pres">
      <dgm:prSet presAssocID="{D3ADB312-29BF-4A9E-9A76-FF4E6BA10106}" presName="composite" presStyleCnt="0"/>
      <dgm:spPr/>
    </dgm:pt>
    <dgm:pt modelId="{36CC46EE-CAEE-4E4E-A769-26D794518945}" type="pres">
      <dgm:prSet presAssocID="{D3ADB312-29BF-4A9E-9A76-FF4E6BA10106}" presName="parTx" presStyleLbl="alignNode1" presStyleIdx="3" presStyleCnt="4">
        <dgm:presLayoutVars>
          <dgm:chMax val="0"/>
          <dgm:chPref val="0"/>
          <dgm:bulletEnabled val="1"/>
        </dgm:presLayoutVars>
      </dgm:prSet>
      <dgm:spPr/>
    </dgm:pt>
    <dgm:pt modelId="{4916055C-9B4A-4775-ADC6-0F424DD41E81}" type="pres">
      <dgm:prSet presAssocID="{D3ADB312-29BF-4A9E-9A76-FF4E6BA10106}" presName="desTx" presStyleLbl="alignAccFollowNode1" presStyleIdx="3" presStyleCnt="4" custLinFactNeighborY="-820">
        <dgm:presLayoutVars>
          <dgm:bulletEnabled val="1"/>
        </dgm:presLayoutVars>
      </dgm:prSet>
      <dgm:spPr/>
    </dgm:pt>
  </dgm:ptLst>
  <dgm:cxnLst>
    <dgm:cxn modelId="{BB9D7000-1225-45BA-87D9-E035C0D4A8C8}" srcId="{075F8F1F-20D6-41D3-971D-F0C4117C7245}" destId="{E98B3BEF-A794-46B7-9E9B-2117E430A14C}" srcOrd="28" destOrd="0" parTransId="{60A23586-43A5-47CB-BE5C-135A012D3FAB}" sibTransId="{5E0B62DF-39AE-48C3-96AC-0BD788926817}"/>
    <dgm:cxn modelId="{4A99FD00-3EB8-43D2-9404-69FE0736CAC2}" type="presOf" srcId="{58ADBEA5-0422-4960-A51E-C8E6018D2106}" destId="{ED121C56-344D-41FA-8B55-B8CFE2056CB0}" srcOrd="0" destOrd="0" presId="urn:microsoft.com/office/officeart/2005/8/layout/hList1"/>
    <dgm:cxn modelId="{7AA0B401-2192-4C26-B4F8-F023AC38CB73}" type="presOf" srcId="{F6A36AE2-4C95-4740-A781-9FE64BBDC78C}" destId="{EE44D457-9F23-4334-9FDA-99588B6B44A5}" srcOrd="0" destOrd="11" presId="urn:microsoft.com/office/officeart/2005/8/layout/hList1"/>
    <dgm:cxn modelId="{497ED602-87FE-45AB-9529-55202FF9F83B}" type="presOf" srcId="{FF6F0FE9-D4C2-43E0-B416-DFF9C2767ECD}" destId="{F10C88CE-AC1C-4EE1-954C-AB542BFDECF6}" srcOrd="0" destOrd="6" presId="urn:microsoft.com/office/officeart/2005/8/layout/hList1"/>
    <dgm:cxn modelId="{5D469F08-9DAA-426C-8EFF-117CA5862078}" type="presOf" srcId="{DB90A268-9A85-49F0-995B-563960C7B5DE}" destId="{F10C88CE-AC1C-4EE1-954C-AB542BFDECF6}" srcOrd="0" destOrd="14" presId="urn:microsoft.com/office/officeart/2005/8/layout/hList1"/>
    <dgm:cxn modelId="{284FA508-F04C-4A70-B8AD-3CDF791B760F}" type="presOf" srcId="{F947F249-864F-43B1-81F7-EA8D0978E058}" destId="{EE44D457-9F23-4334-9FDA-99588B6B44A5}" srcOrd="0" destOrd="1" presId="urn:microsoft.com/office/officeart/2005/8/layout/hList1"/>
    <dgm:cxn modelId="{3C55D109-B95B-4E12-8A10-D71485C91C2A}" type="presOf" srcId="{953B2E95-0167-4799-9937-F994DF3E6BA4}" destId="{F10C88CE-AC1C-4EE1-954C-AB542BFDECF6}" srcOrd="0" destOrd="4" presId="urn:microsoft.com/office/officeart/2005/8/layout/hList1"/>
    <dgm:cxn modelId="{22A6030B-5B10-470C-9B8D-116CEC974E76}" type="presOf" srcId="{C40D307A-4DC8-48D8-A19A-9F60F2EA225C}" destId="{F10C88CE-AC1C-4EE1-954C-AB542BFDECF6}" srcOrd="0" destOrd="16" presId="urn:microsoft.com/office/officeart/2005/8/layout/hList1"/>
    <dgm:cxn modelId="{EDA2B00B-1BAC-40B4-8C77-83C54A084500}" srcId="{075F8F1F-20D6-41D3-971D-F0C4117C7245}" destId="{84D23BE2-E70C-42BC-B764-485C18FD18E2}" srcOrd="13" destOrd="0" parTransId="{D8D5A1E6-44CA-428D-9190-09F124315DB7}" sibTransId="{AA6BC67E-3685-4817-965D-E64CEB1EDE45}"/>
    <dgm:cxn modelId="{CDCC240F-69F9-4539-9B2C-931BD7685E85}" srcId="{075F8F1F-20D6-41D3-971D-F0C4117C7245}" destId="{563777A5-C215-4518-8924-F486FE94CD1E}" srcOrd="4" destOrd="0" parTransId="{C473AA91-02A5-4A36-A482-FC7400A16B22}" sibTransId="{5F497A30-69FB-49F5-9CBF-1C3E4A847B9B}"/>
    <dgm:cxn modelId="{446B800F-3989-4F28-A455-B518C2B65374}" type="presOf" srcId="{E678EECE-7C71-4495-A827-27D9464583FE}" destId="{4916055C-9B4A-4775-ADC6-0F424DD41E81}" srcOrd="0" destOrd="2" presId="urn:microsoft.com/office/officeart/2005/8/layout/hList1"/>
    <dgm:cxn modelId="{03B98F13-DDE4-4821-98BB-267A66FC2DD7}" srcId="{97993845-0FB1-450F-8250-F2A1282D5313}" destId="{A8783E01-7A1A-43A1-85D5-FE6E50AA8C1E}" srcOrd="2" destOrd="0" parTransId="{68C79AE7-AD7E-4C4B-97FD-590908AC9879}" sibTransId="{AE7CE161-B989-4085-81B2-9456C93B19F3}"/>
    <dgm:cxn modelId="{949F171A-2137-4ACB-A7F3-533E17558E37}" srcId="{D3ADB312-29BF-4A9E-9A76-FF4E6BA10106}" destId="{E678EECE-7C71-4495-A827-27D9464583FE}" srcOrd="2" destOrd="0" parTransId="{4D208250-12D2-4388-9D69-509EC1D929FC}" sibTransId="{B023DA87-A6CD-47A5-8606-B7557DB8A185}"/>
    <dgm:cxn modelId="{CC61661A-C18E-4718-81AF-80D3809F972B}" type="presOf" srcId="{B50E73C8-8770-4656-9CBE-E20B6393208C}" destId="{098B3FE3-F355-4800-8D5B-7836099BAB34}" srcOrd="0" destOrd="4" presId="urn:microsoft.com/office/officeart/2005/8/layout/hList1"/>
    <dgm:cxn modelId="{AA7C8F1A-7D31-4884-86E1-1E4DD312CCF5}" type="presOf" srcId="{BF27C5A9-9BEE-4229-BBDE-3468AF38BA5B}" destId="{098B3FE3-F355-4800-8D5B-7836099BAB34}" srcOrd="0" destOrd="0" presId="urn:microsoft.com/office/officeart/2005/8/layout/hList1"/>
    <dgm:cxn modelId="{ACCB421E-F711-4C71-AFCB-961FD1C99785}" srcId="{075F8F1F-20D6-41D3-971D-F0C4117C7245}" destId="{20B02DE8-B384-43DD-BB9B-3E606B95E0FD}" srcOrd="7" destOrd="0" parTransId="{625336D0-ED24-4DF8-9A9D-0AA1EC3887C6}" sibTransId="{C67BDA13-79F7-498C-81A7-A51216B007DD}"/>
    <dgm:cxn modelId="{25B4D21F-822D-40B4-AE23-12ABA8DF3B78}" srcId="{97993845-0FB1-450F-8250-F2A1282D5313}" destId="{BA3A6FE2-822C-4C81-BB3F-51721FA6E4A1}" srcOrd="11" destOrd="0" parTransId="{FE708356-8D61-47DE-A7DF-EDA919838752}" sibTransId="{D9929185-5B46-41D0-9EDA-F9A36554C5B4}"/>
    <dgm:cxn modelId="{8B602F20-1D05-436A-BA09-AEE0B3DF6B9E}" srcId="{97993845-0FB1-450F-8250-F2A1282D5313}" destId="{C3E0535D-D5E6-415D-995F-E636E6E1A767}" srcOrd="8" destOrd="0" parTransId="{F9513718-147F-4A61-B38A-3772F05939DC}" sibTransId="{9736367A-1816-464D-94AC-74C3AF26D03D}"/>
    <dgm:cxn modelId="{DF67A922-A360-4424-9D75-392B0A77A785}" srcId="{97993845-0FB1-450F-8250-F2A1282D5313}" destId="{953B2E95-0167-4799-9937-F994DF3E6BA4}" srcOrd="4" destOrd="0" parTransId="{82DE58EB-8A24-4899-AB96-DB3752475660}" sibTransId="{D6F5E7E5-03CA-4546-AFA4-000BAF228900}"/>
    <dgm:cxn modelId="{FFC10E23-6986-48E6-B529-AA6760F1AAF9}" srcId="{BF27C5A9-9BEE-4229-BBDE-3468AF38BA5B}" destId="{B50E73C8-8770-4656-9CBE-E20B6393208C}" srcOrd="3" destOrd="0" parTransId="{B9D4916E-8F4B-4CEC-8CFD-7279AB3F1C3A}" sibTransId="{94EEE272-F345-43EB-ABFF-532B0696C9E5}"/>
    <dgm:cxn modelId="{2BC8E624-F4BA-42A5-8BC5-56853D37EAF0}" type="presOf" srcId="{6FB3B27A-947D-4441-9850-0FF9E04E13EE}" destId="{F10C88CE-AC1C-4EE1-954C-AB542BFDECF6}" srcOrd="0" destOrd="13" presId="urn:microsoft.com/office/officeart/2005/8/layout/hList1"/>
    <dgm:cxn modelId="{00017F28-938F-4C6C-B064-4BDBB67F8AEC}" type="presOf" srcId="{A37F5C57-D66D-4DEF-92DC-5E5869BA4733}" destId="{EE44D457-9F23-4334-9FDA-99588B6B44A5}" srcOrd="0" destOrd="17" presId="urn:microsoft.com/office/officeart/2005/8/layout/hList1"/>
    <dgm:cxn modelId="{14EC502A-7BD5-40D8-9DDB-4ABCE24E094C}" srcId="{075F8F1F-20D6-41D3-971D-F0C4117C7245}" destId="{F947F249-864F-43B1-81F7-EA8D0978E058}" srcOrd="1" destOrd="0" parTransId="{5B0E4653-C7F6-4399-A133-6E56E943D052}" sibTransId="{2FDA47C9-0C7C-426F-A87B-D5B21FF9F2C7}"/>
    <dgm:cxn modelId="{6EF52D30-0F64-4E69-BE0A-28A6F1A0A508}" type="presOf" srcId="{02FD544D-FA33-41CB-91D5-E201F9B3E526}" destId="{F10C88CE-AC1C-4EE1-954C-AB542BFDECF6}" srcOrd="0" destOrd="7" presId="urn:microsoft.com/office/officeart/2005/8/layout/hList1"/>
    <dgm:cxn modelId="{0453BE31-1B3A-43BC-96E7-40914960DFE3}" srcId="{075F8F1F-20D6-41D3-971D-F0C4117C7245}" destId="{A8056F7F-CD53-4578-AA72-1FF9CF1C05C8}" srcOrd="2" destOrd="0" parTransId="{15AEF68A-CF3F-4059-84B2-199E29A3193C}" sibTransId="{844BC77A-60CF-4BAC-AACF-14389F788180}"/>
    <dgm:cxn modelId="{D23B7532-F88F-4CEC-BEE7-6151E25B5EA4}" srcId="{075F8F1F-20D6-41D3-971D-F0C4117C7245}" destId="{A37F5C57-D66D-4DEF-92DC-5E5869BA4733}" srcOrd="17" destOrd="0" parTransId="{57CC9517-E3D8-47B8-8A71-B3E627908B3A}" sibTransId="{B5D739C8-2A8B-4D90-8A0C-F75E4DC4BFD7}"/>
    <dgm:cxn modelId="{86B72033-F0C8-4F08-802B-8585957E1C69}" type="presOf" srcId="{05240834-3FE3-4970-A951-E42F7F1911A1}" destId="{EE44D457-9F23-4334-9FDA-99588B6B44A5}" srcOrd="0" destOrd="27" presId="urn:microsoft.com/office/officeart/2005/8/layout/hList1"/>
    <dgm:cxn modelId="{51586C33-66DC-469D-8F02-FC94E16540C6}" srcId="{075F8F1F-20D6-41D3-971D-F0C4117C7245}" destId="{DE3141FA-D1F3-4DE3-91D7-3EF4FDA89117}" srcOrd="6" destOrd="0" parTransId="{B0A9753D-05DB-41B6-8C80-224EC80E46C1}" sibTransId="{6906A421-EB3E-4AD7-B073-088E2752A3CB}"/>
    <dgm:cxn modelId="{46F7FE33-12C6-4635-ACBF-5EF17892FC7D}" srcId="{58ADBEA5-0422-4960-A51E-C8E6018D2106}" destId="{D3ADB312-29BF-4A9E-9A76-FF4E6BA10106}" srcOrd="3" destOrd="0" parTransId="{8A8457CE-C2A4-4FF1-92C9-2C335234B241}" sibTransId="{8FA8C8D6-915C-445D-A41C-7536C94EB89D}"/>
    <dgm:cxn modelId="{AB32A03A-CCAA-4589-9F33-9A04A5A01FA1}" type="presOf" srcId="{BA3A6FE2-822C-4C81-BB3F-51721FA6E4A1}" destId="{F10C88CE-AC1C-4EE1-954C-AB542BFDECF6}" srcOrd="0" destOrd="11" presId="urn:microsoft.com/office/officeart/2005/8/layout/hList1"/>
    <dgm:cxn modelId="{65FFA93A-7D7B-4F29-BAEF-226E3DEE115D}" srcId="{97993845-0FB1-450F-8250-F2A1282D5313}" destId="{C80AB2E2-8831-43C7-8863-0629C4A19EE4}" srcOrd="3" destOrd="0" parTransId="{F05FF88E-41FA-473F-9D62-8324A566F9A5}" sibTransId="{1D2CA8E4-B9D5-405E-BEB3-A27C278F7980}"/>
    <dgm:cxn modelId="{6CA4243E-EA51-4E29-AA24-FD771708AE94}" srcId="{58ADBEA5-0422-4960-A51E-C8E6018D2106}" destId="{AC9C182F-AB40-4384-B215-34072FE05A23}" srcOrd="2" destOrd="0" parTransId="{5012448D-5936-46B8-B88F-275412F9DD13}" sibTransId="{CD93D5F7-3E7D-4C2F-8AEC-A5BBC884A725}"/>
    <dgm:cxn modelId="{3227233F-A503-48FE-9585-73A2ACC92B0F}" type="presOf" srcId="{9FC73F3A-8946-4EA5-B440-C865D550D9BD}" destId="{EE44D457-9F23-4334-9FDA-99588B6B44A5}" srcOrd="0" destOrd="26" presId="urn:microsoft.com/office/officeart/2005/8/layout/hList1"/>
    <dgm:cxn modelId="{45173F41-EFAC-4499-9DAF-65CD5C0F7EE6}" type="presOf" srcId="{F4B22316-C8CC-4224-BEA5-79A77A7D68EC}" destId="{EE44D457-9F23-4334-9FDA-99588B6B44A5}" srcOrd="0" destOrd="16" presId="urn:microsoft.com/office/officeart/2005/8/layout/hList1"/>
    <dgm:cxn modelId="{E07A2E44-3467-4777-A4D9-381D8EBFEF6F}" srcId="{97993845-0FB1-450F-8250-F2A1282D5313}" destId="{02FD544D-FA33-41CB-91D5-E201F9B3E526}" srcOrd="7" destOrd="0" parTransId="{95C47886-7347-4DF2-887C-AA43B677EEE7}" sibTransId="{8119B61E-33E8-477C-9F82-054F8F4EC998}"/>
    <dgm:cxn modelId="{4AEE4C46-8691-46A6-973C-3A63BA313173}" type="presOf" srcId="{3A0ABE91-BFB0-4427-93F0-1A9D5EFBCB2C}" destId="{EE44D457-9F23-4334-9FDA-99588B6B44A5}" srcOrd="0" destOrd="12" presId="urn:microsoft.com/office/officeart/2005/8/layout/hList1"/>
    <dgm:cxn modelId="{B731FE49-8B0E-4C59-B67D-35499E7D5BBF}" type="presOf" srcId="{20B02DE8-B384-43DD-BB9B-3E606B95E0FD}" destId="{EE44D457-9F23-4334-9FDA-99588B6B44A5}" srcOrd="0" destOrd="7" presId="urn:microsoft.com/office/officeart/2005/8/layout/hList1"/>
    <dgm:cxn modelId="{83EAD74C-F166-42D5-8BD3-774A3E747845}" type="presOf" srcId="{09B2419A-8636-4B34-887F-018DE57B1EE6}" destId="{EE44D457-9F23-4334-9FDA-99588B6B44A5}" srcOrd="0" destOrd="3" presId="urn:microsoft.com/office/officeart/2005/8/layout/hList1"/>
    <dgm:cxn modelId="{1AA07D54-FC01-4822-A3EE-17B2A9086ABA}" type="presOf" srcId="{2C1277D0-9D68-42ED-A089-48940FC3B4E5}" destId="{4916055C-9B4A-4775-ADC6-0F424DD41E81}" srcOrd="0" destOrd="3" presId="urn:microsoft.com/office/officeart/2005/8/layout/hList1"/>
    <dgm:cxn modelId="{88D27F56-CB70-44BB-B9D9-0F0AA2A9A6B2}" srcId="{075F8F1F-20D6-41D3-971D-F0C4117C7245}" destId="{3CC326DD-A2D1-4BFE-8B7E-9D99AAC6D1EF}" srcOrd="21" destOrd="0" parTransId="{C8DD3509-1931-49EE-A9FA-CEA5BE0454B9}" sibTransId="{3B01D9CE-01C1-43C6-866B-16C2D0620F82}"/>
    <dgm:cxn modelId="{88A45957-3B53-41C8-B477-8C56C189CCF9}" type="presOf" srcId="{0A55DB97-843D-41CF-9E5C-8B83BF1377CA}" destId="{4916055C-9B4A-4775-ADC6-0F424DD41E81}" srcOrd="0" destOrd="0" presId="urn:microsoft.com/office/officeart/2005/8/layout/hList1"/>
    <dgm:cxn modelId="{B2407F5A-9571-422A-A6AF-B6EA27A8F578}" type="presOf" srcId="{AC9C182F-AB40-4384-B215-34072FE05A23}" destId="{92AD455B-7AFC-4028-868A-D9C1D8923C05}" srcOrd="0" destOrd="0" presId="urn:microsoft.com/office/officeart/2005/8/layout/hList1"/>
    <dgm:cxn modelId="{5B55715E-D5DA-480F-8C60-3C7A7E767D7F}" srcId="{D3ADB312-29BF-4A9E-9A76-FF4E6BA10106}" destId="{0A55DB97-843D-41CF-9E5C-8B83BF1377CA}" srcOrd="0" destOrd="0" parTransId="{661EF01E-791B-4EC9-9A60-7821CFC0C1D3}" sibTransId="{EF6D70ED-764B-4725-82B2-7856440D9595}"/>
    <dgm:cxn modelId="{32FC4C5F-3ED9-4854-98F2-7315EC8353A2}" type="presOf" srcId="{1A1B00B9-2007-4CC9-A829-B08990C868CD}" destId="{F10C88CE-AC1C-4EE1-954C-AB542BFDECF6}" srcOrd="0" destOrd="5" presId="urn:microsoft.com/office/officeart/2005/8/layout/hList1"/>
    <dgm:cxn modelId="{AE504565-2BAE-4D35-A7EB-33EA23E49EB3}" type="presOf" srcId="{B1DE6011-CD2F-49A3-842D-F4721B2F57D1}" destId="{EE44D457-9F23-4334-9FDA-99588B6B44A5}" srcOrd="0" destOrd="20" presId="urn:microsoft.com/office/officeart/2005/8/layout/hList1"/>
    <dgm:cxn modelId="{81FB956D-E0B2-4C6A-8455-758E6895FC3C}" type="presOf" srcId="{9C45B9C2-9B4F-417C-BB6D-70AB475F1B3E}" destId="{EE44D457-9F23-4334-9FDA-99588B6B44A5}" srcOrd="0" destOrd="25" presId="urn:microsoft.com/office/officeart/2005/8/layout/hList1"/>
    <dgm:cxn modelId="{3002A86D-D5F6-46FF-BC3B-E86DEC7155A3}" type="presOf" srcId="{C1346991-B433-42EF-A015-3DCF4A475831}" destId="{EE44D457-9F23-4334-9FDA-99588B6B44A5}" srcOrd="0" destOrd="23" presId="urn:microsoft.com/office/officeart/2005/8/layout/hList1"/>
    <dgm:cxn modelId="{11DCB76E-47AC-4DFB-848A-78C94E7D72F3}" type="presOf" srcId="{821A0660-E4FF-4D72-9540-55C34F6C019A}" destId="{F10C88CE-AC1C-4EE1-954C-AB542BFDECF6}" srcOrd="0" destOrd="12" presId="urn:microsoft.com/office/officeart/2005/8/layout/hList1"/>
    <dgm:cxn modelId="{9C52B76F-FDF1-414D-9E71-3B0521057BED}" srcId="{075F8F1F-20D6-41D3-971D-F0C4117C7245}" destId="{C1346991-B433-42EF-A015-3DCF4A475831}" srcOrd="23" destOrd="0" parTransId="{F3CCB808-35EA-4086-B88A-0F13D2DC67A0}" sibTransId="{4E7783AF-E38C-4F84-8E3D-5AAD6B4A2792}"/>
    <dgm:cxn modelId="{B57EF470-0E14-4661-8DD8-03C4135A33BF}" type="presOf" srcId="{0FCFCD1E-E1F0-474F-B538-871D875235A6}" destId="{EE44D457-9F23-4334-9FDA-99588B6B44A5}" srcOrd="0" destOrd="8" presId="urn:microsoft.com/office/officeart/2005/8/layout/hList1"/>
    <dgm:cxn modelId="{CF006F78-8576-4CAF-AFAB-CAB695B6875A}" type="presOf" srcId="{7D5F7A17-EF87-4DD4-A535-2B15EA832695}" destId="{F10C88CE-AC1C-4EE1-954C-AB542BFDECF6}" srcOrd="0" destOrd="17" presId="urn:microsoft.com/office/officeart/2005/8/layout/hList1"/>
    <dgm:cxn modelId="{77AEAF79-EF2A-4EF4-AA83-F80C7EF7DFA7}" type="presOf" srcId="{075F8F1F-20D6-41D3-971D-F0C4117C7245}" destId="{3D78C9E2-EBF4-4021-8EE0-241C895B0ACA}" srcOrd="0" destOrd="0" presId="urn:microsoft.com/office/officeart/2005/8/layout/hList1"/>
    <dgm:cxn modelId="{9777327D-5C86-4D77-B902-596FDCAFAD81}" srcId="{97993845-0FB1-450F-8250-F2A1282D5313}" destId="{024F73B2-D42E-4F7E-B3AC-784EE0452C07}" srcOrd="9" destOrd="0" parTransId="{7E88EC3C-0A08-45A8-86B6-980C590FC7C5}" sibTransId="{C98779B4-34DD-4FCE-AD48-B0782B0C3F52}"/>
    <dgm:cxn modelId="{5307927D-CA87-4BB9-BD9A-1365AD083A04}" srcId="{BF27C5A9-9BEE-4229-BBDE-3468AF38BA5B}" destId="{4E28EEC5-9351-49D2-A756-C5510C6EA4C7}" srcOrd="2" destOrd="0" parTransId="{D880F0B6-B63F-44AD-8F5B-3B390FF4BC85}" sibTransId="{F407E61A-D046-49BF-BE3E-CA1FCAFA567F}"/>
    <dgm:cxn modelId="{AB95F97F-3D03-4154-85C6-3F610D52128A}" type="presOf" srcId="{A02936A0-C1D7-4675-BCA4-584D8BA6EE53}" destId="{F10C88CE-AC1C-4EE1-954C-AB542BFDECF6}" srcOrd="0" destOrd="15" presId="urn:microsoft.com/office/officeart/2005/8/layout/hList1"/>
    <dgm:cxn modelId="{7A527080-D8F5-43E7-8B96-7248DCC14C60}" srcId="{97993845-0FB1-450F-8250-F2A1282D5313}" destId="{6FB3B27A-947D-4441-9850-0FF9E04E13EE}" srcOrd="13" destOrd="0" parTransId="{521E1583-ED99-42F8-A524-3E1366258349}" sibTransId="{0332983B-CF12-43A1-8B6A-9F3A03A8B722}"/>
    <dgm:cxn modelId="{E83A7981-90F5-4121-BB05-3FED2884F62E}" srcId="{97993845-0FB1-450F-8250-F2A1282D5313}" destId="{A02936A0-C1D7-4675-BCA4-584D8BA6EE53}" srcOrd="15" destOrd="0" parTransId="{5870D9DF-293D-4F6B-872D-DD71D6F4DF3C}" sibTransId="{EE430AD4-53DD-42AB-B966-DA60D53ECD32}"/>
    <dgm:cxn modelId="{807F8C83-0B9D-4BB4-AC1B-FF7E8926D830}" srcId="{58ADBEA5-0422-4960-A51E-C8E6018D2106}" destId="{075F8F1F-20D6-41D3-971D-F0C4117C7245}" srcOrd="1" destOrd="0" parTransId="{38FC6C92-AA0E-4C8A-AF94-2C771CF96F29}" sibTransId="{2C96B1A7-B9AF-4EEF-B243-88418B9933D2}"/>
    <dgm:cxn modelId="{B3D9AE84-C778-4962-A112-7FCB9D46D9BB}" type="presOf" srcId="{9D91AF83-5928-45D4-8373-BE235012A46E}" destId="{4916055C-9B4A-4775-ADC6-0F424DD41E81}" srcOrd="0" destOrd="1" presId="urn:microsoft.com/office/officeart/2005/8/layout/hList1"/>
    <dgm:cxn modelId="{CBBC7E86-F969-4240-B358-8EFC99C7F8B5}" srcId="{075F8F1F-20D6-41D3-971D-F0C4117C7245}" destId="{F4B22316-C8CC-4224-BEA5-79A77A7D68EC}" srcOrd="16" destOrd="0" parTransId="{A1DAFFF0-26ED-4B64-A676-A9B5887959B4}" sibTransId="{5CE2EF6A-1646-45A3-A8AA-D583931BBA9C}"/>
    <dgm:cxn modelId="{24CDA388-673C-48DE-A2A6-C5C2E1310670}" type="presOf" srcId="{84D23BE2-E70C-42BC-B764-485C18FD18E2}" destId="{EE44D457-9F23-4334-9FDA-99588B6B44A5}" srcOrd="0" destOrd="13" presId="urn:microsoft.com/office/officeart/2005/8/layout/hList1"/>
    <dgm:cxn modelId="{D2A6B78A-0D03-4C57-A1B5-6973DAF375F5}" srcId="{AC9C182F-AB40-4384-B215-34072FE05A23}" destId="{BF27C5A9-9BEE-4229-BBDE-3468AF38BA5B}" srcOrd="0" destOrd="0" parTransId="{59367724-24AD-4611-956A-13BE96603ACF}" sibTransId="{E49556CB-733E-42DC-9315-FD8642A72FEB}"/>
    <dgm:cxn modelId="{5BB4EE8D-F374-4E60-8414-AC84B23A40D8}" type="presOf" srcId="{97993845-0FB1-450F-8250-F2A1282D5313}" destId="{E2F82C15-736D-46BC-B356-D9A15423747F}" srcOrd="0" destOrd="0" presId="urn:microsoft.com/office/officeart/2005/8/layout/hList1"/>
    <dgm:cxn modelId="{59184D8E-94DC-4570-9744-8ACAAA8AFA03}" type="presOf" srcId="{DE3141FA-D1F3-4DE3-91D7-3EF4FDA89117}" destId="{EE44D457-9F23-4334-9FDA-99588B6B44A5}" srcOrd="0" destOrd="6" presId="urn:microsoft.com/office/officeart/2005/8/layout/hList1"/>
    <dgm:cxn modelId="{84B76C8E-FB9C-487F-87C0-B93F8B750065}" type="presOf" srcId="{4C69C192-EB50-434F-B8FA-EBB6C24FB84A}" destId="{F10C88CE-AC1C-4EE1-954C-AB542BFDECF6}" srcOrd="0" destOrd="1" presId="urn:microsoft.com/office/officeart/2005/8/layout/hList1"/>
    <dgm:cxn modelId="{50E2878E-6590-4643-B7FE-110E09A8E4A1}" srcId="{075F8F1F-20D6-41D3-971D-F0C4117C7245}" destId="{A15E4D52-A585-40E0-9EE9-169B7D15063A}" srcOrd="0" destOrd="0" parTransId="{9A432360-2588-43BE-AB3F-4A216E686C35}" sibTransId="{05A0D621-85C0-42DB-95C9-C90EC5A1CA44}"/>
    <dgm:cxn modelId="{29B9C691-0C59-4194-9579-329442172F85}" srcId="{97993845-0FB1-450F-8250-F2A1282D5313}" destId="{1A1B00B9-2007-4CC9-A829-B08990C868CD}" srcOrd="5" destOrd="0" parTransId="{7812607B-1BF6-4B4A-8B3E-D49F3AA34799}" sibTransId="{E3095AC8-83FF-4209-BC7B-618FF8A1DCBE}"/>
    <dgm:cxn modelId="{51CC9493-1CDD-45E7-8A6D-DA1BFD83665F}" type="presOf" srcId="{6BB2C22B-F1AC-4186-9911-1F33F7CF1087}" destId="{EE44D457-9F23-4334-9FDA-99588B6B44A5}" srcOrd="0" destOrd="9" presId="urn:microsoft.com/office/officeart/2005/8/layout/hList1"/>
    <dgm:cxn modelId="{9B198696-99CC-47DA-A4D0-5C6F8163919B}" type="presOf" srcId="{E98B3BEF-A794-46B7-9E9B-2117E430A14C}" destId="{EE44D457-9F23-4334-9FDA-99588B6B44A5}" srcOrd="0" destOrd="28" presId="urn:microsoft.com/office/officeart/2005/8/layout/hList1"/>
    <dgm:cxn modelId="{4EE54C97-75D3-4B89-AB65-A3F7B510CBA4}" type="presOf" srcId="{1E7366E1-F012-4ED0-AFF4-0C2A0F4D971C}" destId="{F10C88CE-AC1C-4EE1-954C-AB542BFDECF6}" srcOrd="0" destOrd="0" presId="urn:microsoft.com/office/officeart/2005/8/layout/hList1"/>
    <dgm:cxn modelId="{D3FE8797-377C-4C82-997C-2E8A8E625A18}" srcId="{075F8F1F-20D6-41D3-971D-F0C4117C7245}" destId="{F6A36AE2-4C95-4740-A781-9FE64BBDC78C}" srcOrd="11" destOrd="0" parTransId="{4D75884A-21BD-4B7A-B6D0-F7E09F77B4E0}" sibTransId="{667DBB7F-B524-4603-9422-19A7935E2D58}"/>
    <dgm:cxn modelId="{69905799-3FA7-4780-BC40-615365DDEA70}" srcId="{BF27C5A9-9BEE-4229-BBDE-3468AF38BA5B}" destId="{F93107C8-8558-490D-AEE8-8B93D83FB3A1}" srcOrd="0" destOrd="0" parTransId="{2E1A5405-4706-43D2-B444-8BF7A0120CBB}" sibTransId="{6C02847E-5546-45C3-8788-553A4C8B62F0}"/>
    <dgm:cxn modelId="{A637569A-D6B9-453F-845B-2EA70285CC1C}" srcId="{97993845-0FB1-450F-8250-F2A1282D5313}" destId="{FF6F0FE9-D4C2-43E0-B416-DFF9C2767ECD}" srcOrd="6" destOrd="0" parTransId="{DA8354AA-25B9-4B17-BBD8-9D340E11A492}" sibTransId="{C9BE07D9-0569-4A5F-A699-AAE7F639B5E7}"/>
    <dgm:cxn modelId="{341B959C-CBEE-47EE-B789-F6A5BDAAE173}" type="presOf" srcId="{D3ADB312-29BF-4A9E-9A76-FF4E6BA10106}" destId="{36CC46EE-CAEE-4E4E-A769-26D794518945}" srcOrd="0" destOrd="0" presId="urn:microsoft.com/office/officeart/2005/8/layout/hList1"/>
    <dgm:cxn modelId="{0A19159E-0D06-4956-A032-FD2C4DAE7FA9}" type="presOf" srcId="{A8783E01-7A1A-43A1-85D5-FE6E50AA8C1E}" destId="{F10C88CE-AC1C-4EE1-954C-AB542BFDECF6}" srcOrd="0" destOrd="2" presId="urn:microsoft.com/office/officeart/2005/8/layout/hList1"/>
    <dgm:cxn modelId="{7C7F49A6-6EFC-4297-B035-558E68F752D0}" type="presOf" srcId="{89655927-4FE7-462C-B7D3-8AD907316162}" destId="{F10C88CE-AC1C-4EE1-954C-AB542BFDECF6}" srcOrd="0" destOrd="10" presId="urn:microsoft.com/office/officeart/2005/8/layout/hList1"/>
    <dgm:cxn modelId="{F6E107A7-A1A7-48BA-A28F-B987CBD99BD8}" type="presOf" srcId="{73DA9DE0-28DE-4516-98A7-CF8482F48E1B}" destId="{EE44D457-9F23-4334-9FDA-99588B6B44A5}" srcOrd="0" destOrd="18" presId="urn:microsoft.com/office/officeart/2005/8/layout/hList1"/>
    <dgm:cxn modelId="{42EA4BA9-94D2-42E1-B988-5ED3B95091FE}" srcId="{97993845-0FB1-450F-8250-F2A1282D5313}" destId="{821A0660-E4FF-4D72-9540-55C34F6C019A}" srcOrd="12" destOrd="0" parTransId="{ECAFC934-040D-44BA-A2F3-15D962201C5C}" sibTransId="{ACB6A1BC-3805-4516-8A92-BA98DC1223D8}"/>
    <dgm:cxn modelId="{E63AD8AB-3A84-431E-89F8-2D5E248FF7A5}" type="presOf" srcId="{4E28EEC5-9351-49D2-A756-C5510C6EA4C7}" destId="{098B3FE3-F355-4800-8D5B-7836099BAB34}" srcOrd="0" destOrd="3" presId="urn:microsoft.com/office/officeart/2005/8/layout/hList1"/>
    <dgm:cxn modelId="{420143AD-7757-4DDF-8623-5CB468EDE4CE}" srcId="{075F8F1F-20D6-41D3-971D-F0C4117C7245}" destId="{B1DE6011-CD2F-49A3-842D-F4721B2F57D1}" srcOrd="20" destOrd="0" parTransId="{3A5DE14B-6D50-4F7B-B541-DA230D19BE09}" sibTransId="{622D322D-FEBD-48CF-A19F-95CBCF7FBEB4}"/>
    <dgm:cxn modelId="{74F155AE-9FED-4744-BB58-3F1156EEA737}" srcId="{075F8F1F-20D6-41D3-971D-F0C4117C7245}" destId="{1CBED984-9D49-4B0C-8A56-4A87F18FCA28}" srcOrd="10" destOrd="0" parTransId="{8A5A6960-9F02-4126-A40A-0095E5D2B905}" sibTransId="{D3E27A22-2617-4D0F-89AD-F3D9EF29727C}"/>
    <dgm:cxn modelId="{930273B2-52FA-45F3-A8F8-8EE6C7AF6524}" srcId="{BF27C5A9-9BEE-4229-BBDE-3468AF38BA5B}" destId="{0C6E1F4E-122C-450C-A667-03EC984CCD40}" srcOrd="1" destOrd="0" parTransId="{CCE4EC5C-D32E-4273-B541-2C457E66D1FD}" sibTransId="{9EF65542-39C2-4A58-B1CD-5EAFD66A77C0}"/>
    <dgm:cxn modelId="{7232AFB2-A943-49EC-ABFC-D4A960AB44D4}" type="presOf" srcId="{48E8013B-EA1E-4AEE-A7EE-E94393D34E51}" destId="{EE44D457-9F23-4334-9FDA-99588B6B44A5}" srcOrd="0" destOrd="19" presId="urn:microsoft.com/office/officeart/2005/8/layout/hList1"/>
    <dgm:cxn modelId="{1BE6D7B7-8083-49E7-A873-26EEB3676AEB}" srcId="{075F8F1F-20D6-41D3-971D-F0C4117C7245}" destId="{0FCFCD1E-E1F0-474F-B538-871D875235A6}" srcOrd="8" destOrd="0" parTransId="{C21948C3-F56A-4406-9341-C657A12CBA26}" sibTransId="{10D422EF-FFB4-4F16-A6A1-4A703DC002F7}"/>
    <dgm:cxn modelId="{FD0139B8-E418-4F1A-B096-57632F729230}" srcId="{075F8F1F-20D6-41D3-971D-F0C4117C7245}" destId="{3A0ABE91-BFB0-4427-93F0-1A9D5EFBCB2C}" srcOrd="12" destOrd="0" parTransId="{F4037CDD-A8EC-4041-A844-0488A3296373}" sibTransId="{5F3ED526-DC2B-432B-A32A-0E0B353ACB0E}"/>
    <dgm:cxn modelId="{E5DFDBB8-E6CA-4D5B-AFDE-D66DAD6F9B11}" srcId="{075F8F1F-20D6-41D3-971D-F0C4117C7245}" destId="{9C45B9C2-9B4F-417C-BB6D-70AB475F1B3E}" srcOrd="25" destOrd="0" parTransId="{50887694-710B-458D-9CED-0848190C7522}" sibTransId="{C4B6EC90-2669-4BA7-9A2A-462474A91DA9}"/>
    <dgm:cxn modelId="{973AABB9-BDC9-445B-BC93-A72A63E5AB69}" type="presOf" srcId="{C80AB2E2-8831-43C7-8863-0629C4A19EE4}" destId="{F10C88CE-AC1C-4EE1-954C-AB542BFDECF6}" srcOrd="0" destOrd="3" presId="urn:microsoft.com/office/officeart/2005/8/layout/hList1"/>
    <dgm:cxn modelId="{1361CAB9-FA9E-4D9D-8A12-0CC11E48A7E5}" type="presOf" srcId="{3CC326DD-A2D1-4BFE-8B7E-9D99AAC6D1EF}" destId="{EE44D457-9F23-4334-9FDA-99588B6B44A5}" srcOrd="0" destOrd="21" presId="urn:microsoft.com/office/officeart/2005/8/layout/hList1"/>
    <dgm:cxn modelId="{90C31AC2-A58A-475C-A954-1F9ADD723927}" type="presOf" srcId="{E5D4AD0C-1284-4811-B2ED-FC766239CEA6}" destId="{EE44D457-9F23-4334-9FDA-99588B6B44A5}" srcOrd="0" destOrd="24" presId="urn:microsoft.com/office/officeart/2005/8/layout/hList1"/>
    <dgm:cxn modelId="{6BA325C2-2780-4F70-B436-DE5B6C532F08}" srcId="{075F8F1F-20D6-41D3-971D-F0C4117C7245}" destId="{6F746807-F5EA-415B-AE84-0EF91C1F1156}" srcOrd="5" destOrd="0" parTransId="{54818306-8E7B-4FF7-B284-EFE8088160B9}" sibTransId="{4B18F0F6-7C47-47CE-A0F8-5F912E96AA8C}"/>
    <dgm:cxn modelId="{EA61F8C2-DC4C-4E92-9E0B-6BF4405F6C14}" srcId="{58ADBEA5-0422-4960-A51E-C8E6018D2106}" destId="{97993845-0FB1-450F-8250-F2A1282D5313}" srcOrd="0" destOrd="0" parTransId="{9D72BC64-02F2-4241-9B70-D9385FD98793}" sibTransId="{2F16C9EA-A9D2-4F19-A48A-DBED34B864DF}"/>
    <dgm:cxn modelId="{8AAC50CB-7FFC-441E-8F0A-EC1635ED8A5A}" srcId="{97993845-0FB1-450F-8250-F2A1282D5313}" destId="{89655927-4FE7-462C-B7D3-8AD907316162}" srcOrd="10" destOrd="0" parTransId="{C5F4FFB7-5B03-4B16-B6EF-5214AEF8345D}" sibTransId="{C62F35B4-CFC7-4485-91E4-71F1A01EF30B}"/>
    <dgm:cxn modelId="{8F330BCD-D35D-40B1-AD6A-48E91C12FA88}" type="presOf" srcId="{A15E4D52-A585-40E0-9EE9-169B7D15063A}" destId="{EE44D457-9F23-4334-9FDA-99588B6B44A5}" srcOrd="0" destOrd="0" presId="urn:microsoft.com/office/officeart/2005/8/layout/hList1"/>
    <dgm:cxn modelId="{CFE736CF-510A-4140-86C6-2000F6083815}" srcId="{075F8F1F-20D6-41D3-971D-F0C4117C7245}" destId="{48E8013B-EA1E-4AEE-A7EE-E94393D34E51}" srcOrd="19" destOrd="0" parTransId="{E28D804B-5EFC-4B32-9B5B-9C4479517341}" sibTransId="{54947DBE-8BED-4BB7-9653-E8E3719339AA}"/>
    <dgm:cxn modelId="{1CF6A3CF-D745-460F-9656-AE9EFBECEB60}" srcId="{97993845-0FB1-450F-8250-F2A1282D5313}" destId="{C40D307A-4DC8-48D8-A19A-9F60F2EA225C}" srcOrd="16" destOrd="0" parTransId="{439B65F2-1D51-4112-8B30-97129A4DB418}" sibTransId="{C9702864-EE74-44F4-BBAE-C09543864806}"/>
    <dgm:cxn modelId="{0E0132D1-008F-4513-924E-3DC6692487CC}" type="presOf" srcId="{10B2DBA8-67A0-46AA-BD74-F7BC532FBF23}" destId="{EE44D457-9F23-4334-9FDA-99588B6B44A5}" srcOrd="0" destOrd="15" presId="urn:microsoft.com/office/officeart/2005/8/layout/hList1"/>
    <dgm:cxn modelId="{C3DA54D3-44C1-4B1B-89BD-8E237F644EFD}" type="presOf" srcId="{D75FFAA7-D2C3-45F0-ABA2-AC1CC4ABF506}" destId="{EE44D457-9F23-4334-9FDA-99588B6B44A5}" srcOrd="0" destOrd="14" presId="urn:microsoft.com/office/officeart/2005/8/layout/hList1"/>
    <dgm:cxn modelId="{8C5F98D7-FDA0-409C-9D20-78D14FF744EE}" srcId="{075F8F1F-20D6-41D3-971D-F0C4117C7245}" destId="{05240834-3FE3-4970-A951-E42F7F1911A1}" srcOrd="27" destOrd="0" parTransId="{0F1B8F95-585E-433A-9CEC-5CA94C7B23DF}" sibTransId="{B022FDBA-28C6-40AD-B7EB-0F8480E726F5}"/>
    <dgm:cxn modelId="{1BD427DE-CE5C-45F9-A793-E3072BCD0BD5}" type="presOf" srcId="{563777A5-C215-4518-8924-F486FE94CD1E}" destId="{EE44D457-9F23-4334-9FDA-99588B6B44A5}" srcOrd="0" destOrd="4" presId="urn:microsoft.com/office/officeart/2005/8/layout/hList1"/>
    <dgm:cxn modelId="{43DA1BDF-5130-4EB5-9E05-B0C938A147BF}" srcId="{075F8F1F-20D6-41D3-971D-F0C4117C7245}" destId="{09B2419A-8636-4B34-887F-018DE57B1EE6}" srcOrd="3" destOrd="0" parTransId="{91F8C8F7-44FA-45F2-9694-32BB7F8AAA38}" sibTransId="{0255625B-C5E1-49E7-8C7A-70EA380A1E01}"/>
    <dgm:cxn modelId="{AA3749DF-CA5D-46E5-9697-F819284EF8B1}" srcId="{075F8F1F-20D6-41D3-971D-F0C4117C7245}" destId="{73DA9DE0-28DE-4516-98A7-CF8482F48E1B}" srcOrd="18" destOrd="0" parTransId="{B94BE7B3-6A86-4612-AEB9-37A24997B609}" sibTransId="{FE28D573-94CA-4743-99F9-B8371992C20B}"/>
    <dgm:cxn modelId="{25BD83E0-9359-44BE-BDE9-1E02B61442BB}" srcId="{D3ADB312-29BF-4A9E-9A76-FF4E6BA10106}" destId="{2C1277D0-9D68-42ED-A089-48940FC3B4E5}" srcOrd="3" destOrd="0" parTransId="{AE10D994-21CE-4AAB-8059-2EE780037471}" sibTransId="{79D2A770-FF9A-4744-9731-838EE137D268}"/>
    <dgm:cxn modelId="{0A1293E1-6A8C-4B1C-A005-AE64D500B8ED}" srcId="{97993845-0FB1-450F-8250-F2A1282D5313}" destId="{1E7366E1-F012-4ED0-AFF4-0C2A0F4D971C}" srcOrd="0" destOrd="0" parTransId="{E17AFC72-2438-40AE-BCB9-9F8713F3A551}" sibTransId="{0A75D847-835E-4414-B624-E05F06E44F78}"/>
    <dgm:cxn modelId="{7B8E74E2-AEBA-44A2-8A54-2BBDF2D990BD}" srcId="{075F8F1F-20D6-41D3-971D-F0C4117C7245}" destId="{D75FFAA7-D2C3-45F0-ABA2-AC1CC4ABF506}" srcOrd="14" destOrd="0" parTransId="{D497485E-4268-4B93-B706-7078C5118DDF}" sibTransId="{BA33A7A8-0199-4691-8C53-79300C66328D}"/>
    <dgm:cxn modelId="{CD5434E3-1209-4E5B-BE05-1D33D63169AB}" srcId="{97993845-0FB1-450F-8250-F2A1282D5313}" destId="{4C69C192-EB50-434F-B8FA-EBB6C24FB84A}" srcOrd="1" destOrd="0" parTransId="{AAC68476-8572-4A9B-AAE1-A1D3B796DD3C}" sibTransId="{5EBE034A-38A2-423B-ADB2-106C25128385}"/>
    <dgm:cxn modelId="{F1FA4DE5-DE09-4FF3-A9B0-227F1D12B509}" type="presOf" srcId="{024F73B2-D42E-4F7E-B3AC-784EE0452C07}" destId="{F10C88CE-AC1C-4EE1-954C-AB542BFDECF6}" srcOrd="0" destOrd="9" presId="urn:microsoft.com/office/officeart/2005/8/layout/hList1"/>
    <dgm:cxn modelId="{7D9D8CE7-EB93-4989-B64E-7AA94B3D34C6}" type="presOf" srcId="{ED8C7B0A-076A-494F-B07E-E8511B573625}" destId="{EE44D457-9F23-4334-9FDA-99588B6B44A5}" srcOrd="0" destOrd="22" presId="urn:microsoft.com/office/officeart/2005/8/layout/hList1"/>
    <dgm:cxn modelId="{DECCF7E8-C920-48FD-837F-6A8AD8FB48A5}" srcId="{075F8F1F-20D6-41D3-971D-F0C4117C7245}" destId="{6BB2C22B-F1AC-4186-9911-1F33F7CF1087}" srcOrd="9" destOrd="0" parTransId="{2E73460F-93E8-4E50-B6C2-7CBD58FD7FFE}" sibTransId="{CD6A6A1C-87B0-4F30-898B-13A20FFBE377}"/>
    <dgm:cxn modelId="{FBFF09EA-FFC2-44DA-A8D5-2E12F63B5962}" type="presOf" srcId="{C3E0535D-D5E6-415D-995F-E636E6E1A767}" destId="{F10C88CE-AC1C-4EE1-954C-AB542BFDECF6}" srcOrd="0" destOrd="8" presId="urn:microsoft.com/office/officeart/2005/8/layout/hList1"/>
    <dgm:cxn modelId="{61E9B6EA-574B-4E48-A0D8-419503E25609}" type="presOf" srcId="{0C6E1F4E-122C-450C-A667-03EC984CCD40}" destId="{098B3FE3-F355-4800-8D5B-7836099BAB34}" srcOrd="0" destOrd="2" presId="urn:microsoft.com/office/officeart/2005/8/layout/hList1"/>
    <dgm:cxn modelId="{DAB652EB-1FF8-483B-9CA6-78E2B491C2BB}" type="presOf" srcId="{6F746807-F5EA-415B-AE84-0EF91C1F1156}" destId="{EE44D457-9F23-4334-9FDA-99588B6B44A5}" srcOrd="0" destOrd="5" presId="urn:microsoft.com/office/officeart/2005/8/layout/hList1"/>
    <dgm:cxn modelId="{C302AAEB-AC0C-46DE-A52A-A9059561B538}" srcId="{075F8F1F-20D6-41D3-971D-F0C4117C7245}" destId="{E5D4AD0C-1284-4811-B2ED-FC766239CEA6}" srcOrd="24" destOrd="0" parTransId="{8271FEB6-A125-4776-AE9F-ED98E11CFA29}" sibTransId="{48898922-CC13-4B1C-90A5-4A93E9EA37A9}"/>
    <dgm:cxn modelId="{591B47EF-360B-46B2-B73B-CAD22BCA69C0}" type="presOf" srcId="{1CBED984-9D49-4B0C-8A56-4A87F18FCA28}" destId="{EE44D457-9F23-4334-9FDA-99588B6B44A5}" srcOrd="0" destOrd="10" presId="urn:microsoft.com/office/officeart/2005/8/layout/hList1"/>
    <dgm:cxn modelId="{6D2216F1-9DD0-4F0F-B994-1C4A3902662D}" srcId="{075F8F1F-20D6-41D3-971D-F0C4117C7245}" destId="{ED8C7B0A-076A-494F-B07E-E8511B573625}" srcOrd="22" destOrd="0" parTransId="{7302A61A-2EEB-4FC4-8AF7-1AF59D58AFF1}" sibTransId="{F4A52278-2E3D-4E26-9A7B-C8FF694DD232}"/>
    <dgm:cxn modelId="{8C5704F3-74DD-4555-9C35-4F5A38DEB217}" srcId="{075F8F1F-20D6-41D3-971D-F0C4117C7245}" destId="{9FC73F3A-8946-4EA5-B440-C865D550D9BD}" srcOrd="26" destOrd="0" parTransId="{81B964D0-018C-4E90-9DA2-9C96D72B1602}" sibTransId="{505B39C4-C618-4676-8C3A-CBC0B3AC4A8E}"/>
    <dgm:cxn modelId="{C27CB9FA-B092-442B-AF4B-C5915239DA9D}" srcId="{D3ADB312-29BF-4A9E-9A76-FF4E6BA10106}" destId="{9D91AF83-5928-45D4-8373-BE235012A46E}" srcOrd="1" destOrd="0" parTransId="{03A319AD-012F-4180-850F-F1F713637731}" sibTransId="{66FE43C7-870D-4E85-9DA2-08230C6046E3}"/>
    <dgm:cxn modelId="{905DDEFB-4775-427D-A403-2676E6D9AD77}" type="presOf" srcId="{F93107C8-8558-490D-AEE8-8B93D83FB3A1}" destId="{098B3FE3-F355-4800-8D5B-7836099BAB34}" srcOrd="0" destOrd="1" presId="urn:microsoft.com/office/officeart/2005/8/layout/hList1"/>
    <dgm:cxn modelId="{9E5925FC-7DAD-49E4-8129-E414C698D9D4}" srcId="{97993845-0FB1-450F-8250-F2A1282D5313}" destId="{7D5F7A17-EF87-4DD4-A535-2B15EA832695}" srcOrd="17" destOrd="0" parTransId="{8A47341C-6702-4256-B0B1-CB12720C38C1}" sibTransId="{1F002BFB-04AB-4B5D-97D2-AE609B51C835}"/>
    <dgm:cxn modelId="{828112FD-AF66-47B3-9434-65845FC30597}" srcId="{075F8F1F-20D6-41D3-971D-F0C4117C7245}" destId="{10B2DBA8-67A0-46AA-BD74-F7BC532FBF23}" srcOrd="15" destOrd="0" parTransId="{D90D9835-389A-4D41-8A2D-7B455832C90D}" sibTransId="{C39435B6-F800-4588-9972-CF3FE4BEEF7A}"/>
    <dgm:cxn modelId="{5FE111FF-6942-4197-9563-5A85F0873FEB}" srcId="{97993845-0FB1-450F-8250-F2A1282D5313}" destId="{DB90A268-9A85-49F0-995B-563960C7B5DE}" srcOrd="14" destOrd="0" parTransId="{E215B034-62B0-47E2-8B98-6EC8FE1B0BF4}" sibTransId="{B0064BC5-B3FF-456F-B0E3-36637CA3EAF6}"/>
    <dgm:cxn modelId="{2F07B1FF-3898-42E9-BE36-CC98A341D079}" type="presOf" srcId="{A8056F7F-CD53-4578-AA72-1FF9CF1C05C8}" destId="{EE44D457-9F23-4334-9FDA-99588B6B44A5}" srcOrd="0" destOrd="2" presId="urn:microsoft.com/office/officeart/2005/8/layout/hList1"/>
    <dgm:cxn modelId="{1CC25DCC-B4D7-4310-A988-7894F2B9194A}" type="presParOf" srcId="{ED121C56-344D-41FA-8B55-B8CFE2056CB0}" destId="{CBE4CA6C-04A9-4D0C-8CC9-AF50547D326C}" srcOrd="0" destOrd="0" presId="urn:microsoft.com/office/officeart/2005/8/layout/hList1"/>
    <dgm:cxn modelId="{46446396-C993-49AC-A31A-E9B63FBC1319}" type="presParOf" srcId="{CBE4CA6C-04A9-4D0C-8CC9-AF50547D326C}" destId="{E2F82C15-736D-46BC-B356-D9A15423747F}" srcOrd="0" destOrd="0" presId="urn:microsoft.com/office/officeart/2005/8/layout/hList1"/>
    <dgm:cxn modelId="{C9D8A81A-51EA-42A6-BBE1-350B0FEE4D60}" type="presParOf" srcId="{CBE4CA6C-04A9-4D0C-8CC9-AF50547D326C}" destId="{F10C88CE-AC1C-4EE1-954C-AB542BFDECF6}" srcOrd="1" destOrd="0" presId="urn:microsoft.com/office/officeart/2005/8/layout/hList1"/>
    <dgm:cxn modelId="{8D7F999C-58A8-45B7-AB12-0A3593744020}" type="presParOf" srcId="{ED121C56-344D-41FA-8B55-B8CFE2056CB0}" destId="{C8C00EDC-02EC-456D-A0ED-5D3DB431F7F1}" srcOrd="1" destOrd="0" presId="urn:microsoft.com/office/officeart/2005/8/layout/hList1"/>
    <dgm:cxn modelId="{BEA90BC1-2CEF-43CC-99F0-C30D85DF87B8}" type="presParOf" srcId="{ED121C56-344D-41FA-8B55-B8CFE2056CB0}" destId="{F7FB8D2E-D46C-412D-BF87-A91C9545DF05}" srcOrd="2" destOrd="0" presId="urn:microsoft.com/office/officeart/2005/8/layout/hList1"/>
    <dgm:cxn modelId="{788C4149-249A-406F-92B1-AD3EC096D283}" type="presParOf" srcId="{F7FB8D2E-D46C-412D-BF87-A91C9545DF05}" destId="{3D78C9E2-EBF4-4021-8EE0-241C895B0ACA}" srcOrd="0" destOrd="0" presId="urn:microsoft.com/office/officeart/2005/8/layout/hList1"/>
    <dgm:cxn modelId="{3FC6F712-D3D5-42B1-AD09-B9721AC84992}" type="presParOf" srcId="{F7FB8D2E-D46C-412D-BF87-A91C9545DF05}" destId="{EE44D457-9F23-4334-9FDA-99588B6B44A5}" srcOrd="1" destOrd="0" presId="urn:microsoft.com/office/officeart/2005/8/layout/hList1"/>
    <dgm:cxn modelId="{71A946C8-79C8-46F2-9E31-D45A35EEF78B}" type="presParOf" srcId="{ED121C56-344D-41FA-8B55-B8CFE2056CB0}" destId="{B789D825-5714-401F-960A-5206A15AC528}" srcOrd="3" destOrd="0" presId="urn:microsoft.com/office/officeart/2005/8/layout/hList1"/>
    <dgm:cxn modelId="{4DB2EAA4-C08B-4F2B-8A30-73B358E8EDEA}" type="presParOf" srcId="{ED121C56-344D-41FA-8B55-B8CFE2056CB0}" destId="{3056C8E3-1D79-4CCF-B029-F2D50D93A591}" srcOrd="4" destOrd="0" presId="urn:microsoft.com/office/officeart/2005/8/layout/hList1"/>
    <dgm:cxn modelId="{929B3A7B-20D0-4775-AC0B-81631B8572D7}" type="presParOf" srcId="{3056C8E3-1D79-4CCF-B029-F2D50D93A591}" destId="{92AD455B-7AFC-4028-868A-D9C1D8923C05}" srcOrd="0" destOrd="0" presId="urn:microsoft.com/office/officeart/2005/8/layout/hList1"/>
    <dgm:cxn modelId="{CD0DE3CE-9923-4D8B-8369-E8F5C74DFD1D}" type="presParOf" srcId="{3056C8E3-1D79-4CCF-B029-F2D50D93A591}" destId="{098B3FE3-F355-4800-8D5B-7836099BAB34}" srcOrd="1" destOrd="0" presId="urn:microsoft.com/office/officeart/2005/8/layout/hList1"/>
    <dgm:cxn modelId="{4AFFDB1C-0F17-468D-AFEA-37AA401E4401}" type="presParOf" srcId="{ED121C56-344D-41FA-8B55-B8CFE2056CB0}" destId="{6231E106-3DE7-40CF-8E88-AA47D621A14D}" srcOrd="5" destOrd="0" presId="urn:microsoft.com/office/officeart/2005/8/layout/hList1"/>
    <dgm:cxn modelId="{197F2A42-A2BC-417A-86FE-93B3EAB86124}" type="presParOf" srcId="{ED121C56-344D-41FA-8B55-B8CFE2056CB0}" destId="{9C38FC3E-CA70-41F5-947E-6C97467480B8}" srcOrd="6" destOrd="0" presId="urn:microsoft.com/office/officeart/2005/8/layout/hList1"/>
    <dgm:cxn modelId="{8F36DAFA-B14F-4060-BD59-3802751A9BE1}" type="presParOf" srcId="{9C38FC3E-CA70-41F5-947E-6C97467480B8}" destId="{36CC46EE-CAEE-4E4E-A769-26D794518945}" srcOrd="0" destOrd="0" presId="urn:microsoft.com/office/officeart/2005/8/layout/hList1"/>
    <dgm:cxn modelId="{AB6CB1A3-FCD3-4773-82E8-A427402D830B}" type="presParOf" srcId="{9C38FC3E-CA70-41F5-947E-6C97467480B8}" destId="{4916055C-9B4A-4775-ADC6-0F424DD41E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82C15-736D-46BC-B356-D9A15423747F}">
      <dsp:nvSpPr>
        <dsp:cNvPr id="0" name=""/>
        <dsp:cNvSpPr/>
      </dsp:nvSpPr>
      <dsp:spPr>
        <a:xfrm>
          <a:off x="4294" y="23304"/>
          <a:ext cx="2582146"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PART I</a:t>
          </a:r>
          <a:endParaRPr lang="en-CH" sz="1200" b="1" kern="1200" dirty="0"/>
        </a:p>
      </dsp:txBody>
      <dsp:txXfrm>
        <a:off x="4294" y="23304"/>
        <a:ext cx="2582146" cy="489600"/>
      </dsp:txXfrm>
    </dsp:sp>
    <dsp:sp modelId="{F10C88CE-AC1C-4EE1-954C-AB542BFDECF6}">
      <dsp:nvSpPr>
        <dsp:cNvPr id="0" name=""/>
        <dsp:cNvSpPr/>
      </dsp:nvSpPr>
      <dsp:spPr>
        <a:xfrm>
          <a:off x="4294" y="512904"/>
          <a:ext cx="2582146" cy="55735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fr-FR" sz="1000" b="1" kern="1200" dirty="0"/>
            <a:t>1.1. Introduction to WIS2</a:t>
          </a:r>
          <a:endParaRPr lang="en-CH" sz="1000" b="1" kern="1200" dirty="0"/>
        </a:p>
        <a:p>
          <a:pPr marL="57150" lvl="1" indent="-57150" algn="l" defTabSz="444500">
            <a:lnSpc>
              <a:spcPct val="90000"/>
            </a:lnSpc>
            <a:spcBef>
              <a:spcPct val="0"/>
            </a:spcBef>
            <a:spcAft>
              <a:spcPct val="15000"/>
            </a:spcAft>
            <a:buNone/>
          </a:pPr>
          <a:r>
            <a:rPr lang="fr-FR" sz="1000" b="1" kern="1200" dirty="0"/>
            <a:t>1.1.1. Leveraging open standards</a:t>
          </a:r>
          <a:endParaRPr lang="en-CH" sz="1000" b="1" kern="1200" dirty="0"/>
        </a:p>
        <a:p>
          <a:pPr marL="57150" lvl="1" indent="-57150" algn="l" defTabSz="444500">
            <a:lnSpc>
              <a:spcPct val="90000"/>
            </a:lnSpc>
            <a:spcBef>
              <a:spcPct val="0"/>
            </a:spcBef>
            <a:spcAft>
              <a:spcPct val="15000"/>
            </a:spcAft>
            <a:buNone/>
          </a:pPr>
          <a:r>
            <a:rPr lang="fr-FR" sz="1000" b="1" kern="1200" dirty="0"/>
            <a:t>1.1.2. Simpler data exchange</a:t>
          </a:r>
          <a:endParaRPr lang="en-CH" sz="1000" b="1" kern="1200" dirty="0"/>
        </a:p>
        <a:p>
          <a:pPr marL="57150" lvl="1" indent="-57150" algn="l" defTabSz="444500">
            <a:lnSpc>
              <a:spcPct val="90000"/>
            </a:lnSpc>
            <a:spcBef>
              <a:spcPct val="0"/>
            </a:spcBef>
            <a:spcAft>
              <a:spcPct val="15000"/>
            </a:spcAft>
            <a:buNone/>
          </a:pPr>
          <a:r>
            <a:rPr lang="fr-FR" sz="1000" b="1" kern="1200" dirty="0"/>
            <a:t>1.1.3. Cloud-ready solutions</a:t>
          </a:r>
          <a:endParaRPr lang="en-CH" sz="1000" b="1" kern="1200" dirty="0"/>
        </a:p>
        <a:p>
          <a:pPr marL="57150" lvl="1" indent="-57150" algn="l" defTabSz="444500">
            <a:lnSpc>
              <a:spcPct val="90000"/>
            </a:lnSpc>
            <a:spcBef>
              <a:spcPct val="0"/>
            </a:spcBef>
            <a:spcAft>
              <a:spcPct val="15000"/>
            </a:spcAft>
            <a:buNone/>
          </a:pPr>
          <a:r>
            <a:rPr lang="en-US" sz="1000" b="1" kern="1200" dirty="0"/>
            <a:t>1.1.4. Why are datasets so important?</a:t>
          </a:r>
          <a:endParaRPr lang="en-CH" sz="1000" b="1" kern="1200" dirty="0"/>
        </a:p>
        <a:p>
          <a:pPr marL="57150" lvl="1" indent="-57150" algn="l" defTabSz="444500">
            <a:lnSpc>
              <a:spcPct val="90000"/>
            </a:lnSpc>
            <a:spcBef>
              <a:spcPct val="0"/>
            </a:spcBef>
            <a:spcAft>
              <a:spcPct val="15000"/>
            </a:spcAft>
            <a:buNone/>
          </a:pPr>
          <a:r>
            <a:rPr lang="fr-FR" sz="1000" b="1" kern="1200" dirty="0"/>
            <a:t>1.2. Data consumer</a:t>
          </a:r>
          <a:endParaRPr lang="en-CH" sz="1000" b="1" kern="1200" dirty="0"/>
        </a:p>
        <a:p>
          <a:pPr marL="57150" lvl="1" indent="-57150" algn="l" defTabSz="444500">
            <a:lnSpc>
              <a:spcPct val="90000"/>
            </a:lnSpc>
            <a:spcBef>
              <a:spcPct val="0"/>
            </a:spcBef>
            <a:spcAft>
              <a:spcPct val="15000"/>
            </a:spcAft>
            <a:buNone/>
          </a:pPr>
          <a:r>
            <a:rPr lang="en-US" sz="1000" b="1" kern="1200" dirty="0"/>
            <a:t>1.2.1. How to search the Global Discovery Catalogue to find Datasets</a:t>
          </a:r>
          <a:endParaRPr lang="en-CH" sz="1000" b="1" kern="1200" dirty="0"/>
        </a:p>
        <a:p>
          <a:pPr marL="57150" lvl="1" indent="-57150" algn="l" defTabSz="444500">
            <a:lnSpc>
              <a:spcPct val="90000"/>
            </a:lnSpc>
            <a:spcBef>
              <a:spcPct val="0"/>
            </a:spcBef>
            <a:spcAft>
              <a:spcPct val="15000"/>
            </a:spcAft>
            <a:buNone/>
          </a:pPr>
          <a:r>
            <a:rPr lang="en-US" sz="1000" b="1" kern="1200" dirty="0"/>
            <a:t>1.2.2. How to subscribe to notifications about availability of new data</a:t>
          </a:r>
          <a:endParaRPr lang="en-CH" sz="1000" b="1" kern="1200" dirty="0"/>
        </a:p>
        <a:p>
          <a:pPr marL="57150" lvl="1" indent="-57150" algn="l" defTabSz="444500">
            <a:lnSpc>
              <a:spcPct val="90000"/>
            </a:lnSpc>
            <a:spcBef>
              <a:spcPct val="0"/>
            </a:spcBef>
            <a:spcAft>
              <a:spcPct val="15000"/>
            </a:spcAft>
            <a:buNone/>
          </a:pPr>
          <a:r>
            <a:rPr lang="en-US" sz="1000" b="1" kern="1200" dirty="0"/>
            <a:t>1.2.3. How to use a notification message to decide whether to download data</a:t>
          </a:r>
          <a:endParaRPr lang="en-CH" sz="1000" b="1" kern="1200" dirty="0"/>
        </a:p>
        <a:p>
          <a:pPr marL="57150" lvl="1" indent="-57150" algn="l" defTabSz="444500">
            <a:lnSpc>
              <a:spcPct val="90000"/>
            </a:lnSpc>
            <a:spcBef>
              <a:spcPct val="0"/>
            </a:spcBef>
            <a:spcAft>
              <a:spcPct val="15000"/>
            </a:spcAft>
            <a:buNone/>
          </a:pPr>
          <a:r>
            <a:rPr lang="en-US" sz="1000" b="1" kern="1200" dirty="0"/>
            <a:t>1.2.4. How to download data</a:t>
          </a:r>
          <a:endParaRPr lang="en-CH" sz="1000" b="1" kern="1200" dirty="0"/>
        </a:p>
        <a:p>
          <a:pPr marL="57150" lvl="1" indent="-57150" algn="l" defTabSz="444500">
            <a:lnSpc>
              <a:spcPct val="90000"/>
            </a:lnSpc>
            <a:spcBef>
              <a:spcPct val="0"/>
            </a:spcBef>
            <a:spcAft>
              <a:spcPct val="15000"/>
            </a:spcAft>
            <a:buNone/>
          </a:pPr>
          <a:r>
            <a:rPr lang="en-US" sz="1000" b="1" kern="1200" dirty="0"/>
            <a:t>1.2.5. How to use data</a:t>
          </a:r>
          <a:endParaRPr lang="en-CH" sz="1000" b="1" kern="1200" dirty="0"/>
        </a:p>
        <a:p>
          <a:pPr marL="57150" lvl="1" indent="-57150" algn="l" defTabSz="444500">
            <a:lnSpc>
              <a:spcPct val="90000"/>
            </a:lnSpc>
            <a:spcBef>
              <a:spcPct val="0"/>
            </a:spcBef>
            <a:spcAft>
              <a:spcPct val="15000"/>
            </a:spcAft>
            <a:buNone/>
          </a:pPr>
          <a:r>
            <a:rPr lang="en-US" sz="1000" b="1" kern="1200" dirty="0"/>
            <a:t>1.2.6. Further reading for data consumers</a:t>
          </a:r>
          <a:endParaRPr lang="en-CH" sz="1000" b="1" kern="1200" dirty="0"/>
        </a:p>
        <a:p>
          <a:pPr marL="57150" lvl="1" indent="-57150" algn="l" defTabSz="444500">
            <a:lnSpc>
              <a:spcPct val="90000"/>
            </a:lnSpc>
            <a:spcBef>
              <a:spcPct val="0"/>
            </a:spcBef>
            <a:spcAft>
              <a:spcPct val="15000"/>
            </a:spcAft>
            <a:buNone/>
          </a:pPr>
          <a:r>
            <a:rPr lang="fr-FR" sz="1000" b="1" kern="1200" dirty="0"/>
            <a:t>1.3. Data publisher</a:t>
          </a:r>
          <a:endParaRPr lang="en-CH" sz="1000" b="1" kern="1200" dirty="0"/>
        </a:p>
        <a:p>
          <a:pPr marL="57150" lvl="1" indent="-57150" algn="l" defTabSz="444500">
            <a:lnSpc>
              <a:spcPct val="90000"/>
            </a:lnSpc>
            <a:spcBef>
              <a:spcPct val="0"/>
            </a:spcBef>
            <a:spcAft>
              <a:spcPct val="15000"/>
            </a:spcAft>
            <a:buNone/>
          </a:pPr>
          <a:r>
            <a:rPr lang="en-US" sz="1000" b="1" kern="1200" dirty="0"/>
            <a:t>1.3.1. How to get started</a:t>
          </a:r>
          <a:endParaRPr lang="en-CH" sz="1000" b="1" kern="1200" dirty="0"/>
        </a:p>
        <a:p>
          <a:pPr marL="57150" lvl="1" indent="-57150" algn="l" defTabSz="444500">
            <a:lnSpc>
              <a:spcPct val="90000"/>
            </a:lnSpc>
            <a:spcBef>
              <a:spcPct val="0"/>
            </a:spcBef>
            <a:spcAft>
              <a:spcPct val="15000"/>
            </a:spcAft>
            <a:buNone/>
          </a:pPr>
          <a:r>
            <a:rPr lang="en-US" sz="1000" b="1" kern="1200" dirty="0"/>
            <a:t>1.3.2. How to provide discovery metadata to WIS2</a:t>
          </a:r>
          <a:endParaRPr lang="en-CH" sz="1000" b="1" kern="1200" dirty="0"/>
        </a:p>
        <a:p>
          <a:pPr marL="57150" lvl="1" indent="-57150" algn="l" defTabSz="444500">
            <a:lnSpc>
              <a:spcPct val="90000"/>
            </a:lnSpc>
            <a:spcBef>
              <a:spcPct val="0"/>
            </a:spcBef>
            <a:spcAft>
              <a:spcPct val="15000"/>
            </a:spcAft>
            <a:buNone/>
          </a:pPr>
          <a:r>
            <a:rPr lang="en-US" sz="1000" b="1" kern="1200" dirty="0"/>
            <a:t>1.3.3. How to provide data to WIS2</a:t>
          </a:r>
          <a:endParaRPr lang="en-CH" sz="1000" b="1" kern="1200" dirty="0"/>
        </a:p>
        <a:p>
          <a:pPr marL="57150" lvl="1" indent="-57150" algn="l" defTabSz="444500">
            <a:lnSpc>
              <a:spcPct val="90000"/>
            </a:lnSpc>
            <a:spcBef>
              <a:spcPct val="0"/>
            </a:spcBef>
            <a:spcAft>
              <a:spcPct val="15000"/>
            </a:spcAft>
            <a:buNone/>
          </a:pPr>
          <a:r>
            <a:rPr lang="en-US" sz="1000" b="1" kern="1200" dirty="0"/>
            <a:t>1.3.4. Further reading for data publishers</a:t>
          </a:r>
          <a:endParaRPr lang="en-CH" sz="1000" b="1" kern="1200" dirty="0"/>
        </a:p>
        <a:p>
          <a:pPr marL="57150" lvl="1" indent="-57150" algn="l" defTabSz="444500">
            <a:lnSpc>
              <a:spcPct val="90000"/>
            </a:lnSpc>
            <a:spcBef>
              <a:spcPct val="0"/>
            </a:spcBef>
            <a:spcAft>
              <a:spcPct val="15000"/>
            </a:spcAft>
            <a:buNone/>
          </a:pPr>
          <a:endParaRPr lang="en-CH" sz="1000" b="1" kern="1200" dirty="0"/>
        </a:p>
      </dsp:txBody>
      <dsp:txXfrm>
        <a:off x="4294" y="512904"/>
        <a:ext cx="2582146" cy="5573550"/>
      </dsp:txXfrm>
    </dsp:sp>
    <dsp:sp modelId="{3D78C9E2-EBF4-4021-8EE0-241C895B0ACA}">
      <dsp:nvSpPr>
        <dsp:cNvPr id="0" name=""/>
        <dsp:cNvSpPr/>
      </dsp:nvSpPr>
      <dsp:spPr>
        <a:xfrm>
          <a:off x="2947941" y="23304"/>
          <a:ext cx="2582146" cy="48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PART II</a:t>
          </a:r>
          <a:endParaRPr lang="en-CH" sz="1200" b="1" kern="1200" dirty="0"/>
        </a:p>
      </dsp:txBody>
      <dsp:txXfrm>
        <a:off x="2947941" y="23304"/>
        <a:ext cx="2582146" cy="489600"/>
      </dsp:txXfrm>
    </dsp:sp>
    <dsp:sp modelId="{EE44D457-9F23-4334-9FDA-99588B6B44A5}">
      <dsp:nvSpPr>
        <dsp:cNvPr id="0" name=""/>
        <dsp:cNvSpPr/>
      </dsp:nvSpPr>
      <dsp:spPr>
        <a:xfrm>
          <a:off x="2947941" y="512904"/>
          <a:ext cx="2582146" cy="55735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fr-FR" sz="1000" b="1" kern="1200" dirty="0"/>
            <a:t>2.1. WIS2 Architecture</a:t>
          </a:r>
          <a:endParaRPr lang="en-CH" sz="1000" b="1" kern="1200" dirty="0"/>
        </a:p>
        <a:p>
          <a:pPr marL="57150" lvl="1" indent="-57150" algn="l" defTabSz="444500">
            <a:lnSpc>
              <a:spcPct val="90000"/>
            </a:lnSpc>
            <a:spcBef>
              <a:spcPct val="0"/>
            </a:spcBef>
            <a:spcAft>
              <a:spcPct val="15000"/>
            </a:spcAft>
            <a:buNone/>
          </a:pPr>
          <a:r>
            <a:rPr lang="fr-FR" sz="1000" b="1" kern="1200" dirty="0"/>
            <a:t>2.2. Roles in WIS2</a:t>
          </a:r>
          <a:endParaRPr lang="en-CH" sz="1000" b="1" kern="1200" dirty="0"/>
        </a:p>
        <a:p>
          <a:pPr marL="57150" lvl="1" indent="-57150" algn="l" defTabSz="444500">
            <a:lnSpc>
              <a:spcPct val="90000"/>
            </a:lnSpc>
            <a:spcBef>
              <a:spcPct val="0"/>
            </a:spcBef>
            <a:spcAft>
              <a:spcPct val="15000"/>
            </a:spcAft>
            <a:buNone/>
          </a:pPr>
          <a:r>
            <a:rPr lang="fr-FR" sz="1000" b="1" kern="1200" dirty="0"/>
            <a:t>2.2.1. Data Publisher</a:t>
          </a:r>
          <a:endParaRPr lang="en-CH" sz="1000" b="1" kern="1200" dirty="0"/>
        </a:p>
        <a:p>
          <a:pPr marL="57150" lvl="1" indent="-57150" algn="l" defTabSz="444500">
            <a:lnSpc>
              <a:spcPct val="90000"/>
            </a:lnSpc>
            <a:spcBef>
              <a:spcPct val="0"/>
            </a:spcBef>
            <a:spcAft>
              <a:spcPct val="15000"/>
            </a:spcAft>
            <a:buNone/>
          </a:pPr>
          <a:r>
            <a:rPr lang="fr-FR" sz="1000" b="1" kern="1200" dirty="0"/>
            <a:t>2.2.2. Global Coordinator</a:t>
          </a:r>
          <a:endParaRPr lang="en-CH" sz="1000" b="1" kern="1200" dirty="0"/>
        </a:p>
        <a:p>
          <a:pPr marL="57150" lvl="1" indent="-57150" algn="l" defTabSz="444500">
            <a:lnSpc>
              <a:spcPct val="90000"/>
            </a:lnSpc>
            <a:spcBef>
              <a:spcPct val="0"/>
            </a:spcBef>
            <a:spcAft>
              <a:spcPct val="15000"/>
            </a:spcAft>
            <a:buNone/>
          </a:pPr>
          <a:r>
            <a:rPr lang="fr-FR" sz="1000" b="1" kern="1200" dirty="0"/>
            <a:t>2.2.3. Global Service operator</a:t>
          </a:r>
          <a:endParaRPr lang="en-CH" sz="1000" b="1" kern="1200" dirty="0"/>
        </a:p>
        <a:p>
          <a:pPr marL="57150" lvl="1" indent="-57150" algn="l" defTabSz="444500">
            <a:lnSpc>
              <a:spcPct val="90000"/>
            </a:lnSpc>
            <a:spcBef>
              <a:spcPct val="0"/>
            </a:spcBef>
            <a:spcAft>
              <a:spcPct val="15000"/>
            </a:spcAft>
            <a:buNone/>
          </a:pPr>
          <a:r>
            <a:rPr lang="fr-FR" sz="1000" b="1" kern="1200" dirty="0"/>
            <a:t>2.2.4. Data Consumer</a:t>
          </a:r>
          <a:endParaRPr lang="en-CH" sz="1000" b="1" kern="1200" dirty="0"/>
        </a:p>
        <a:p>
          <a:pPr marL="57150" lvl="1" indent="-57150" algn="l" defTabSz="444500">
            <a:lnSpc>
              <a:spcPct val="90000"/>
            </a:lnSpc>
            <a:spcBef>
              <a:spcPct val="0"/>
            </a:spcBef>
            <a:spcAft>
              <a:spcPct val="15000"/>
            </a:spcAft>
            <a:buNone/>
          </a:pPr>
          <a:r>
            <a:rPr lang="fr-FR" sz="1000" b="1" kern="1200" dirty="0"/>
            <a:t>2.3. Specifications of WIS2</a:t>
          </a:r>
          <a:endParaRPr lang="en-CH" sz="1000" b="1" kern="1200" dirty="0"/>
        </a:p>
        <a:p>
          <a:pPr marL="57150" lvl="1" indent="-57150" algn="l" defTabSz="444500">
            <a:lnSpc>
              <a:spcPct val="90000"/>
            </a:lnSpc>
            <a:spcBef>
              <a:spcPct val="0"/>
            </a:spcBef>
            <a:spcAft>
              <a:spcPct val="15000"/>
            </a:spcAft>
            <a:buNone/>
          </a:pPr>
          <a:r>
            <a:rPr lang="fr-FR" sz="1000" b="1" kern="1200" dirty="0"/>
            <a:t>2.4. Components of WIS2</a:t>
          </a:r>
          <a:endParaRPr lang="en-CH" sz="1000" b="1" kern="1200" dirty="0"/>
        </a:p>
        <a:p>
          <a:pPr marL="57150" lvl="1" indent="-57150" algn="l" defTabSz="444500">
            <a:lnSpc>
              <a:spcPct val="90000"/>
            </a:lnSpc>
            <a:spcBef>
              <a:spcPct val="0"/>
            </a:spcBef>
            <a:spcAft>
              <a:spcPct val="15000"/>
            </a:spcAft>
            <a:buNone/>
          </a:pPr>
          <a:r>
            <a:rPr lang="fr-FR" sz="1000" b="1" kern="1200" dirty="0"/>
            <a:t>2.4.1. WIS2 Node</a:t>
          </a:r>
          <a:endParaRPr lang="en-CH" sz="1000" b="1" kern="1200" dirty="0"/>
        </a:p>
        <a:p>
          <a:pPr marL="57150" lvl="1" indent="-57150" algn="l" defTabSz="444500">
            <a:lnSpc>
              <a:spcPct val="90000"/>
            </a:lnSpc>
            <a:spcBef>
              <a:spcPct val="0"/>
            </a:spcBef>
            <a:spcAft>
              <a:spcPct val="15000"/>
            </a:spcAft>
            <a:buNone/>
          </a:pPr>
          <a:r>
            <a:rPr lang="fr-FR" sz="1000" b="1" kern="1200" dirty="0"/>
            <a:t>2.4.2. Global Broker</a:t>
          </a:r>
          <a:endParaRPr lang="en-CH" sz="1000" b="1" kern="1200" dirty="0"/>
        </a:p>
        <a:p>
          <a:pPr marL="57150" lvl="1" indent="-57150" algn="l" defTabSz="444500">
            <a:lnSpc>
              <a:spcPct val="90000"/>
            </a:lnSpc>
            <a:spcBef>
              <a:spcPct val="0"/>
            </a:spcBef>
            <a:spcAft>
              <a:spcPct val="15000"/>
            </a:spcAft>
            <a:buNone/>
          </a:pPr>
          <a:r>
            <a:rPr lang="fr-FR" sz="1000" b="1" kern="1200" dirty="0"/>
            <a:t>2.4.3. Global Cache</a:t>
          </a:r>
          <a:endParaRPr lang="en-CH" sz="1000" b="1" kern="1200" dirty="0"/>
        </a:p>
        <a:p>
          <a:pPr marL="57150" lvl="1" indent="-57150" algn="l" defTabSz="444500">
            <a:lnSpc>
              <a:spcPct val="90000"/>
            </a:lnSpc>
            <a:spcBef>
              <a:spcPct val="0"/>
            </a:spcBef>
            <a:spcAft>
              <a:spcPct val="15000"/>
            </a:spcAft>
            <a:buNone/>
          </a:pPr>
          <a:r>
            <a:rPr lang="fr-FR" sz="1000" b="1" kern="1200" dirty="0"/>
            <a:t>2.4.4. Global Discovery Catalogue</a:t>
          </a:r>
          <a:endParaRPr lang="en-CH" sz="1000" b="1" kern="1200" dirty="0"/>
        </a:p>
        <a:p>
          <a:pPr marL="57150" lvl="1" indent="-57150" algn="l" defTabSz="444500">
            <a:lnSpc>
              <a:spcPct val="90000"/>
            </a:lnSpc>
            <a:spcBef>
              <a:spcPct val="0"/>
            </a:spcBef>
            <a:spcAft>
              <a:spcPct val="15000"/>
            </a:spcAft>
            <a:buNone/>
          </a:pPr>
          <a:r>
            <a:rPr lang="fr-FR" sz="1000" b="1" kern="1200" dirty="0"/>
            <a:t>2.4.5. Global Monitor</a:t>
          </a:r>
          <a:endParaRPr lang="en-CH" sz="1000" b="1" kern="1200" dirty="0"/>
        </a:p>
        <a:p>
          <a:pPr marL="57150" lvl="1" indent="-57150" algn="l" defTabSz="444500">
            <a:lnSpc>
              <a:spcPct val="90000"/>
            </a:lnSpc>
            <a:spcBef>
              <a:spcPct val="0"/>
            </a:spcBef>
            <a:spcAft>
              <a:spcPct val="15000"/>
            </a:spcAft>
            <a:buNone/>
          </a:pPr>
          <a:r>
            <a:rPr lang="fr-FR" sz="1000" b="1" kern="1200" dirty="0"/>
            <a:t>2.5. Protocols configuration</a:t>
          </a:r>
          <a:endParaRPr lang="en-CH" sz="1000" b="1" kern="1200" dirty="0"/>
        </a:p>
        <a:p>
          <a:pPr marL="57150" lvl="1" indent="-57150" algn="l" defTabSz="444500">
            <a:lnSpc>
              <a:spcPct val="90000"/>
            </a:lnSpc>
            <a:spcBef>
              <a:spcPct val="0"/>
            </a:spcBef>
            <a:spcAft>
              <a:spcPct val="15000"/>
            </a:spcAft>
            <a:buNone/>
          </a:pPr>
          <a:r>
            <a:rPr lang="fr-FR" sz="1000" b="1" kern="1200" dirty="0"/>
            <a:t>2.5.1. Publish-Subscribe protocol (MQTT)</a:t>
          </a:r>
          <a:endParaRPr lang="en-CH" sz="1000" b="1" kern="1200" dirty="0"/>
        </a:p>
        <a:p>
          <a:pPr marL="57150" lvl="1" indent="-57150" algn="l" defTabSz="444500">
            <a:lnSpc>
              <a:spcPct val="90000"/>
            </a:lnSpc>
            <a:spcBef>
              <a:spcPct val="0"/>
            </a:spcBef>
            <a:spcAft>
              <a:spcPct val="15000"/>
            </a:spcAft>
            <a:buNone/>
          </a:pPr>
          <a:r>
            <a:rPr lang="fr-FR" sz="1000" b="1" kern="1200" dirty="0"/>
            <a:t>2.5.2. Download protocol (HTTP)</a:t>
          </a:r>
          <a:endParaRPr lang="en-CH" sz="1000" b="1" kern="1200" dirty="0"/>
        </a:p>
        <a:p>
          <a:pPr marL="57150" lvl="1" indent="-57150" algn="l" defTabSz="444500">
            <a:lnSpc>
              <a:spcPct val="90000"/>
            </a:lnSpc>
            <a:spcBef>
              <a:spcPct val="0"/>
            </a:spcBef>
            <a:spcAft>
              <a:spcPct val="15000"/>
            </a:spcAft>
            <a:buNone/>
          </a:pPr>
          <a:r>
            <a:rPr lang="en-US" sz="1000" b="1" kern="1200" dirty="0"/>
            <a:t>2.6. Implementation and operation of a WIS2 Node</a:t>
          </a:r>
          <a:endParaRPr lang="en-CH" sz="1000" b="1" kern="1200" dirty="0"/>
        </a:p>
        <a:p>
          <a:pPr marL="57150" lvl="1" indent="-57150" algn="l" defTabSz="444500">
            <a:lnSpc>
              <a:spcPct val="90000"/>
            </a:lnSpc>
            <a:spcBef>
              <a:spcPct val="0"/>
            </a:spcBef>
            <a:spcAft>
              <a:spcPct val="15000"/>
            </a:spcAft>
            <a:buNone/>
          </a:pPr>
          <a:r>
            <a:rPr lang="fr-FR" sz="1000" b="1" kern="1200" dirty="0"/>
            <a:t>2.6.1. Practices and procedures</a:t>
          </a:r>
          <a:endParaRPr lang="en-CH" sz="1000" b="1" kern="1200" dirty="0"/>
        </a:p>
        <a:p>
          <a:pPr marL="57150" lvl="1" indent="-57150" algn="l" defTabSz="444500">
            <a:lnSpc>
              <a:spcPct val="90000"/>
            </a:lnSpc>
            <a:spcBef>
              <a:spcPct val="0"/>
            </a:spcBef>
            <a:spcAft>
              <a:spcPct val="15000"/>
            </a:spcAft>
            <a:buNone/>
          </a:pPr>
          <a:r>
            <a:rPr lang="fr-FR" sz="1000" b="1" kern="1200" dirty="0"/>
            <a:t>2.6.2. Performance management</a:t>
          </a:r>
          <a:endParaRPr lang="en-CH" sz="1000" b="1" kern="1200" dirty="0"/>
        </a:p>
        <a:p>
          <a:pPr marL="57150" lvl="1" indent="-57150" algn="l" defTabSz="444500">
            <a:lnSpc>
              <a:spcPct val="90000"/>
            </a:lnSpc>
            <a:spcBef>
              <a:spcPct val="0"/>
            </a:spcBef>
            <a:spcAft>
              <a:spcPct val="15000"/>
            </a:spcAft>
            <a:buNone/>
          </a:pPr>
          <a:r>
            <a:rPr lang="en-US" sz="1000" b="1" kern="1200" dirty="0"/>
            <a:t>2.6.3. WIS2 Node reference implementation: wis2box</a:t>
          </a:r>
          <a:endParaRPr lang="en-CH" sz="1000" b="1" kern="1200" dirty="0"/>
        </a:p>
        <a:p>
          <a:pPr marL="57150" lvl="1" indent="-57150" algn="l" defTabSz="444500">
            <a:lnSpc>
              <a:spcPct val="90000"/>
            </a:lnSpc>
            <a:spcBef>
              <a:spcPct val="0"/>
            </a:spcBef>
            <a:spcAft>
              <a:spcPct val="15000"/>
            </a:spcAft>
            <a:buNone/>
          </a:pPr>
          <a:r>
            <a:rPr lang="en-US" sz="1000" b="1" kern="1200" dirty="0"/>
            <a:t>2.7. Implementation and operation of a Global Service</a:t>
          </a:r>
          <a:endParaRPr lang="en-CH" sz="1000" b="1" kern="1200" dirty="0"/>
        </a:p>
        <a:p>
          <a:pPr marL="57150" lvl="1" indent="-57150" algn="l" defTabSz="444500">
            <a:lnSpc>
              <a:spcPct val="90000"/>
            </a:lnSpc>
            <a:spcBef>
              <a:spcPct val="0"/>
            </a:spcBef>
            <a:spcAft>
              <a:spcPct val="15000"/>
            </a:spcAft>
            <a:buNone/>
          </a:pPr>
          <a:r>
            <a:rPr lang="en-US" sz="1000" b="1" kern="1200" dirty="0"/>
            <a:t>2.7.1. Procedure for registration of a new Global Service</a:t>
          </a:r>
          <a:endParaRPr lang="en-CH" sz="1000" b="1" kern="1200" dirty="0"/>
        </a:p>
        <a:p>
          <a:pPr marL="57150" lvl="1" indent="-57150" algn="l" defTabSz="444500">
            <a:lnSpc>
              <a:spcPct val="90000"/>
            </a:lnSpc>
            <a:spcBef>
              <a:spcPct val="0"/>
            </a:spcBef>
            <a:spcAft>
              <a:spcPct val="15000"/>
            </a:spcAft>
            <a:buNone/>
          </a:pPr>
          <a:r>
            <a:rPr lang="en-US" sz="1000" b="1" kern="1200" dirty="0"/>
            <a:t>2.7.2. Performance management and monitoring of a Global Service</a:t>
          </a:r>
          <a:endParaRPr lang="en-CH" sz="1000" b="1" kern="1200" dirty="0"/>
        </a:p>
        <a:p>
          <a:pPr marL="57150" lvl="1" indent="-57150" algn="l" defTabSz="444500">
            <a:lnSpc>
              <a:spcPct val="90000"/>
            </a:lnSpc>
            <a:spcBef>
              <a:spcPct val="0"/>
            </a:spcBef>
            <a:spcAft>
              <a:spcPct val="15000"/>
            </a:spcAft>
            <a:buNone/>
          </a:pPr>
          <a:r>
            <a:rPr lang="fr-FR" sz="1000" b="1" kern="1200" dirty="0"/>
            <a:t>2.7.3. Global Broker</a:t>
          </a:r>
          <a:endParaRPr lang="en-CH" sz="1000" b="1" kern="1200" dirty="0"/>
        </a:p>
        <a:p>
          <a:pPr marL="57150" lvl="1" indent="-57150" algn="l" defTabSz="444500">
            <a:lnSpc>
              <a:spcPct val="90000"/>
            </a:lnSpc>
            <a:spcBef>
              <a:spcPct val="0"/>
            </a:spcBef>
            <a:spcAft>
              <a:spcPct val="15000"/>
            </a:spcAft>
            <a:buNone/>
          </a:pPr>
          <a:r>
            <a:rPr lang="fr-FR" sz="1000" b="1" kern="1200" dirty="0"/>
            <a:t>2.7.4. Global Cache</a:t>
          </a:r>
          <a:endParaRPr lang="en-CH" sz="1000" b="1" kern="1200" dirty="0"/>
        </a:p>
        <a:p>
          <a:pPr marL="57150" lvl="1" indent="-57150" algn="l" defTabSz="444500">
            <a:lnSpc>
              <a:spcPct val="90000"/>
            </a:lnSpc>
            <a:spcBef>
              <a:spcPct val="0"/>
            </a:spcBef>
            <a:spcAft>
              <a:spcPct val="15000"/>
            </a:spcAft>
            <a:buNone/>
          </a:pPr>
          <a:r>
            <a:rPr lang="fr-FR" sz="1000" b="1" kern="1200" dirty="0"/>
            <a:t>2.7.5. Global Discovery Catalogue</a:t>
          </a:r>
          <a:endParaRPr lang="en-CH" sz="1000" b="1" kern="1200" dirty="0"/>
        </a:p>
        <a:p>
          <a:pPr marL="57150" lvl="1" indent="-57150" algn="l" defTabSz="444500">
            <a:lnSpc>
              <a:spcPct val="90000"/>
            </a:lnSpc>
            <a:spcBef>
              <a:spcPct val="0"/>
            </a:spcBef>
            <a:spcAft>
              <a:spcPct val="15000"/>
            </a:spcAft>
            <a:buNone/>
          </a:pPr>
          <a:r>
            <a:rPr lang="fr-FR" sz="1000" b="1" kern="1200" dirty="0"/>
            <a:t>2.7.6. Global Monitor</a:t>
          </a:r>
          <a:endParaRPr lang="en-CH" sz="1000" b="1" kern="1200" dirty="0"/>
        </a:p>
        <a:p>
          <a:pPr marL="57150" lvl="1" indent="-57150" algn="l" defTabSz="444500">
            <a:lnSpc>
              <a:spcPct val="90000"/>
            </a:lnSpc>
            <a:spcBef>
              <a:spcPct val="0"/>
            </a:spcBef>
            <a:spcAft>
              <a:spcPct val="15000"/>
            </a:spcAft>
            <a:buNone/>
          </a:pPr>
          <a:r>
            <a:rPr lang="fr-FR" sz="1000" b="1" kern="1200" dirty="0"/>
            <a:t>2.8. Operations</a:t>
          </a:r>
          <a:endParaRPr lang="en-CH" sz="1000" b="1" kern="1200" dirty="0"/>
        </a:p>
        <a:p>
          <a:pPr marL="57150" lvl="1" indent="-57150" algn="l" defTabSz="444500">
            <a:lnSpc>
              <a:spcPct val="90000"/>
            </a:lnSpc>
            <a:spcBef>
              <a:spcPct val="0"/>
            </a:spcBef>
            <a:spcAft>
              <a:spcPct val="15000"/>
            </a:spcAft>
            <a:buNone/>
          </a:pPr>
          <a:r>
            <a:rPr lang="en-US" sz="1000" b="1" kern="1200" dirty="0"/>
            <a:t>2.8.1. Interoperability with external systems</a:t>
          </a:r>
          <a:endParaRPr lang="en-CH" sz="1000" b="1" kern="1200" dirty="0"/>
        </a:p>
      </dsp:txBody>
      <dsp:txXfrm>
        <a:off x="2947941" y="512904"/>
        <a:ext cx="2582146" cy="5573550"/>
      </dsp:txXfrm>
    </dsp:sp>
    <dsp:sp modelId="{92AD455B-7AFC-4028-868A-D9C1D8923C05}">
      <dsp:nvSpPr>
        <dsp:cNvPr id="0" name=""/>
        <dsp:cNvSpPr/>
      </dsp:nvSpPr>
      <dsp:spPr>
        <a:xfrm>
          <a:off x="5891588" y="23304"/>
          <a:ext cx="2582146" cy="489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PART III</a:t>
          </a:r>
          <a:endParaRPr lang="en-CH" sz="1200" b="1" kern="1200" dirty="0"/>
        </a:p>
      </dsp:txBody>
      <dsp:txXfrm>
        <a:off x="5891588" y="23304"/>
        <a:ext cx="2582146" cy="489600"/>
      </dsp:txXfrm>
    </dsp:sp>
    <dsp:sp modelId="{098B3FE3-F355-4800-8D5B-7836099BAB34}">
      <dsp:nvSpPr>
        <dsp:cNvPr id="0" name=""/>
        <dsp:cNvSpPr/>
      </dsp:nvSpPr>
      <dsp:spPr>
        <a:xfrm>
          <a:off x="5891588" y="512904"/>
          <a:ext cx="2582146" cy="55735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fr-FR" sz="1000" b="1" kern="1200" dirty="0"/>
            <a:t>3.1. Information management</a:t>
          </a:r>
          <a:endParaRPr lang="en-CH" sz="1000" b="1" kern="1200" dirty="0"/>
        </a:p>
        <a:p>
          <a:pPr marL="114300" lvl="2" indent="-57150" algn="l" defTabSz="444500">
            <a:lnSpc>
              <a:spcPct val="90000"/>
            </a:lnSpc>
            <a:spcBef>
              <a:spcPct val="0"/>
            </a:spcBef>
            <a:spcAft>
              <a:spcPct val="15000"/>
            </a:spcAft>
            <a:buNone/>
          </a:pPr>
          <a:r>
            <a:rPr lang="fr-FR" sz="1000" b="1" kern="1200" dirty="0"/>
            <a:t>3.1.1. Introduction</a:t>
          </a:r>
          <a:endParaRPr lang="en-CH" sz="1000" b="1" kern="1200" dirty="0"/>
        </a:p>
        <a:p>
          <a:pPr marL="114300" lvl="2" indent="-57150" algn="l" defTabSz="444500">
            <a:lnSpc>
              <a:spcPct val="90000"/>
            </a:lnSpc>
            <a:spcBef>
              <a:spcPct val="0"/>
            </a:spcBef>
            <a:spcAft>
              <a:spcPct val="15000"/>
            </a:spcAft>
            <a:buNone/>
          </a:pPr>
          <a:r>
            <a:rPr lang="fr-FR" sz="1000" b="1" kern="1200" dirty="0"/>
            <a:t>3.1.2. Principles of information management</a:t>
          </a:r>
          <a:endParaRPr lang="en-CH" sz="1000" b="1" kern="1200" dirty="0"/>
        </a:p>
        <a:p>
          <a:pPr marL="114300" lvl="2" indent="-57150" algn="l" defTabSz="444500">
            <a:lnSpc>
              <a:spcPct val="90000"/>
            </a:lnSpc>
            <a:spcBef>
              <a:spcPct val="0"/>
            </a:spcBef>
            <a:spcAft>
              <a:spcPct val="15000"/>
            </a:spcAft>
            <a:buNone/>
          </a:pPr>
          <a:r>
            <a:rPr lang="fr-FR" sz="1000" b="1" kern="1200" dirty="0"/>
            <a:t>3.1.3. The information management </a:t>
          </a:r>
          <a:r>
            <a:rPr lang="fr-FR" sz="1000" b="1" kern="1200" dirty="0" err="1"/>
            <a:t>lifecycle</a:t>
          </a:r>
          <a:endParaRPr lang="en-CH" sz="1000" b="1" kern="1200" dirty="0"/>
        </a:p>
        <a:p>
          <a:pPr marL="114300" lvl="2" indent="-57150" algn="l" defTabSz="444500">
            <a:lnSpc>
              <a:spcPct val="90000"/>
            </a:lnSpc>
            <a:spcBef>
              <a:spcPct val="0"/>
            </a:spcBef>
            <a:spcAft>
              <a:spcPct val="15000"/>
            </a:spcAft>
            <a:buNone/>
          </a:pPr>
          <a:r>
            <a:rPr lang="fr-FR" sz="1000" b="1" kern="1200" dirty="0"/>
            <a:t>3.1.4. </a:t>
          </a:r>
          <a:r>
            <a:rPr lang="fr-FR" sz="1000" b="1" kern="1200" dirty="0" err="1"/>
            <a:t>Other</a:t>
          </a:r>
          <a:r>
            <a:rPr lang="fr-FR" sz="1000" b="1" kern="1200" dirty="0"/>
            <a:t> </a:t>
          </a:r>
          <a:r>
            <a:rPr lang="fr-FR" sz="1000" b="1" kern="1200" dirty="0" err="1"/>
            <a:t>considerations</a:t>
          </a:r>
          <a:endParaRPr lang="en-CH" sz="1000" b="1" kern="1200" dirty="0"/>
        </a:p>
      </dsp:txBody>
      <dsp:txXfrm>
        <a:off x="5891588" y="512904"/>
        <a:ext cx="2582146" cy="5573550"/>
      </dsp:txXfrm>
    </dsp:sp>
    <dsp:sp modelId="{36CC46EE-CAEE-4E4E-A769-26D794518945}">
      <dsp:nvSpPr>
        <dsp:cNvPr id="0" name=""/>
        <dsp:cNvSpPr/>
      </dsp:nvSpPr>
      <dsp:spPr>
        <a:xfrm>
          <a:off x="8835236" y="23304"/>
          <a:ext cx="2582146"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PART IV &amp; PAR V</a:t>
          </a:r>
          <a:endParaRPr lang="en-CH" sz="1200" b="1" kern="1200" dirty="0"/>
        </a:p>
      </dsp:txBody>
      <dsp:txXfrm>
        <a:off x="8835236" y="23304"/>
        <a:ext cx="2582146" cy="489600"/>
      </dsp:txXfrm>
    </dsp:sp>
    <dsp:sp modelId="{4916055C-9B4A-4775-ADC6-0F424DD41E81}">
      <dsp:nvSpPr>
        <dsp:cNvPr id="0" name=""/>
        <dsp:cNvSpPr/>
      </dsp:nvSpPr>
      <dsp:spPr>
        <a:xfrm>
          <a:off x="8835236" y="467200"/>
          <a:ext cx="2582146" cy="55735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b="1" i="0" kern="1200" dirty="0"/>
            <a:t>4.1. Security</a:t>
          </a:r>
          <a:endParaRPr lang="en-CH" sz="1000" b="1" kern="1200" dirty="0"/>
        </a:p>
        <a:p>
          <a:pPr marL="57150" lvl="1" indent="-57150" algn="l" defTabSz="444500">
            <a:lnSpc>
              <a:spcPct val="90000"/>
            </a:lnSpc>
            <a:spcBef>
              <a:spcPct val="0"/>
            </a:spcBef>
            <a:spcAft>
              <a:spcPct val="15000"/>
            </a:spcAft>
            <a:buNone/>
          </a:pPr>
          <a:endParaRPr lang="en-CH" sz="1000" b="1" kern="1200" dirty="0"/>
        </a:p>
        <a:p>
          <a:pPr marL="57150" lvl="1" indent="-57150" algn="l" defTabSz="444500">
            <a:lnSpc>
              <a:spcPct val="90000"/>
            </a:lnSpc>
            <a:spcBef>
              <a:spcPct val="0"/>
            </a:spcBef>
            <a:spcAft>
              <a:spcPct val="15000"/>
            </a:spcAft>
            <a:buNone/>
          </a:pPr>
          <a:r>
            <a:rPr lang="fr-FR" sz="1000" b="1" kern="1200" dirty="0"/>
            <a:t>5.1. </a:t>
          </a:r>
          <a:r>
            <a:rPr lang="fr-FR" sz="1000" b="1" kern="1200" dirty="0" err="1"/>
            <a:t>Competencies</a:t>
          </a:r>
          <a:endParaRPr lang="en-CH" sz="1000" b="1" kern="1200" dirty="0"/>
        </a:p>
        <a:p>
          <a:pPr marL="57150" lvl="1" indent="-57150" algn="l" defTabSz="444500">
            <a:lnSpc>
              <a:spcPct val="90000"/>
            </a:lnSpc>
            <a:spcBef>
              <a:spcPct val="0"/>
            </a:spcBef>
            <a:spcAft>
              <a:spcPct val="15000"/>
            </a:spcAft>
            <a:buNone/>
          </a:pPr>
          <a:endParaRPr lang="en-CH" sz="1000" b="1" kern="1200" dirty="0"/>
        </a:p>
      </dsp:txBody>
      <dsp:txXfrm>
        <a:off x="8835236" y="467200"/>
        <a:ext cx="2582146" cy="55735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136476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88825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74782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3530431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903185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12039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28337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97625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55232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8217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4563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2092-82D1-461F-807E-84F5B15DC599}"/>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26E5D17-F33D-4327-A7B8-A6331A0F7B37}"/>
              </a:ext>
            </a:extLst>
          </p:cNvPr>
          <p:cNvSpPr>
            <a:spLocks noGrp="1"/>
          </p:cNvSpPr>
          <p:nvPr>
            <p:ph type="sldNum" sz="quarter" idx="4"/>
          </p:nvPr>
        </p:nvSpPr>
        <p:spPr>
          <a:xfrm>
            <a:off x="10805489" y="6545722"/>
            <a:ext cx="1141291" cy="283703"/>
          </a:xfrm>
          <a:prstGeom prst="rect">
            <a:avLst/>
          </a:prstGeom>
        </p:spPr>
        <p:txBody>
          <a:bodyPr vert="horz" lIns="91440" tIns="45720" rIns="91440" bIns="45720" rtlCol="0" anchor="ctr"/>
          <a:lstStyle>
            <a:lvl1pPr algn="r">
              <a:defRPr sz="1200" b="0">
                <a:solidFill>
                  <a:schemeClr val="bg1">
                    <a:lumMod val="95000"/>
                  </a:schemeClr>
                </a:solidFill>
                <a:latin typeface="Lato" panose="020F0502020204030203" pitchFamily="34" charset="0"/>
              </a:defRPr>
            </a:lvl1pPr>
          </a:lstStyle>
          <a:p>
            <a:fld id="{0F9F7EA0-3F56-4C7E-9B2D-3423B3AF0281}" type="slidenum">
              <a:rPr lang="en-US" smtClean="0"/>
              <a:pPr/>
              <a:t>‹#›</a:t>
            </a:fld>
            <a:endParaRPr lang="en-US" dirty="0"/>
          </a:p>
        </p:txBody>
      </p:sp>
      <p:sp>
        <p:nvSpPr>
          <p:cNvPr id="5" name="Title Placeholder 1">
            <a:extLst>
              <a:ext uri="{FF2B5EF4-FFF2-40B4-BE49-F238E27FC236}">
                <a16:creationId xmlns:a16="http://schemas.microsoft.com/office/drawing/2014/main" id="{DA4D5ED7-4916-4EF5-9B14-DD6D0EE6D4A9}"/>
              </a:ext>
            </a:extLst>
          </p:cNvPr>
          <p:cNvSpPr>
            <a:spLocks noGrp="1"/>
          </p:cNvSpPr>
          <p:nvPr>
            <p:ph type="title"/>
          </p:nvPr>
        </p:nvSpPr>
        <p:spPr>
          <a:xfrm>
            <a:off x="223709" y="55285"/>
            <a:ext cx="10515600" cy="7656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598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4/16/24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4/16/24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4CE3D274-0336-1548-B843-F77B57059E7B}"/>
              </a:ext>
            </a:extLst>
          </p:cNvPr>
          <p:cNvPicPr>
            <a:picLocks noChangeAspect="1"/>
          </p:cNvPicPr>
          <p:nvPr userDrawn="1"/>
        </p:nvPicPr>
        <p:blipFill>
          <a:blip r:embed="rId4"/>
          <a:stretch>
            <a:fillRect/>
          </a:stretch>
        </p:blipFill>
        <p:spPr>
          <a:xfrm>
            <a:off x="-52449" y="0"/>
            <a:ext cx="12244449" cy="6858000"/>
          </a:xfrm>
          <a:prstGeom prst="rect">
            <a:avLst/>
          </a:prstGeom>
        </p:spPr>
      </p:pic>
    </p:spTree>
    <p:extLst>
      <p:ext uri="{BB962C8B-B14F-4D97-AF65-F5344CB8AC3E}">
        <p14:creationId xmlns:p14="http://schemas.microsoft.com/office/powerpoint/2010/main" val="378144775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4458589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des.wmo.int/wis/topic-hierarchy/earth-system-discipline" TargetMode="External"/><Relationship Id="rId7" Type="http://schemas.openxmlformats.org/officeDocument/2006/relationships/hyperlink" Target="https://schemas.wmo.int/wcmp" TargetMode="External"/><Relationship Id="rId2" Type="http://schemas.openxmlformats.org/officeDocument/2006/relationships/hyperlink" Target="http://codes.wmo.int/wis/topic-hierarchy/centre-id" TargetMode="External"/><Relationship Id="rId1" Type="http://schemas.openxmlformats.org/officeDocument/2006/relationships/slideLayout" Target="../slideLayouts/slideLayout2.xml"/><Relationship Id="rId6" Type="http://schemas.openxmlformats.org/officeDocument/2006/relationships/hyperlink" Target="http://codes.wmo.int/wis/contact-role" TargetMode="External"/><Relationship Id="rId5" Type="http://schemas.openxmlformats.org/officeDocument/2006/relationships/hyperlink" Target="http://codes.wmo.int/wis/link-type" TargetMode="External"/><Relationship Id="rId4" Type="http://schemas.openxmlformats.org/officeDocument/2006/relationships/hyperlink" Target="http://codes.wmo.int/wis/topic-hierarchy/data-polic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1537659"/>
            <a:ext cx="10237485" cy="47160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lnSpc>
                <a:spcPts val="3360"/>
              </a:lnSpc>
              <a:defRPr sz="1800"/>
            </a:pPr>
            <a:r>
              <a:rPr lang="en-CH" sz="4400" b="1" kern="1000" spc="-10" dirty="0">
                <a:solidFill>
                  <a:schemeClr val="bg1"/>
                </a:solidFill>
                <a:latin typeface="Arial"/>
                <a:ea typeface="Verdana"/>
                <a:cs typeface="Arial"/>
                <a:sym typeface="Montserrat-Regular"/>
              </a:rPr>
              <a:t>doc 8.3/(1)</a:t>
            </a:r>
            <a:r>
              <a:rPr lang="hr-HR" sz="4400" b="1" kern="1000" spc="-10" dirty="0">
                <a:solidFill>
                  <a:schemeClr val="bg1"/>
                </a:solidFill>
                <a:latin typeface="Arial"/>
                <a:ea typeface="Verdana"/>
                <a:cs typeface="Arial"/>
                <a:sym typeface="Montserrat-Regular"/>
              </a:rPr>
              <a:t> – </a:t>
            </a:r>
            <a:r>
              <a:rPr lang="hr-HR" sz="4400" b="1" kern="1000" spc="-10" dirty="0" err="1">
                <a:solidFill>
                  <a:schemeClr val="bg1"/>
                </a:solidFill>
                <a:latin typeface="Arial"/>
                <a:ea typeface="Verdana"/>
                <a:cs typeface="Arial"/>
                <a:sym typeface="Montserrat-Regular"/>
              </a:rPr>
              <a:t>Amendments</a:t>
            </a:r>
            <a:r>
              <a:rPr lang="hr-HR" sz="4400" b="1" kern="1000" spc="-10" dirty="0">
                <a:solidFill>
                  <a:schemeClr val="bg1"/>
                </a:solidFill>
                <a:latin typeface="Arial"/>
                <a:ea typeface="Verdana"/>
                <a:cs typeface="Arial"/>
                <a:sym typeface="Montserrat-Regular"/>
              </a:rPr>
              <a:t> WIS Manual</a:t>
            </a:r>
            <a:endParaRPr lang="en-US" dirty="0">
              <a:solidFill>
                <a:schemeClr val="bg1"/>
              </a:solidFill>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algn="ctr"/>
            <a:r>
              <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(INFCOM-3, 15-19 April 2024)</a:t>
            </a:r>
          </a:p>
          <a:p>
            <a:pPr algn="ct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Rémy Giraud / Chair SC-IMT</a:t>
            </a:r>
            <a:endPar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hr-HR" sz="2800" dirty="0">
                <a:solidFill>
                  <a:schemeClr val="bg1"/>
                </a:solidFill>
                <a:latin typeface="Arial" panose="020B0604020202020204" pitchFamily="34" charset="0"/>
                <a:ea typeface="Verdana" panose="020B0604030504040204" pitchFamily="34" charset="0"/>
                <a:cs typeface="Arial" panose="020B0604020202020204" pitchFamily="34" charset="0"/>
              </a:rPr>
              <a:t>17 April</a:t>
            </a:r>
            <a:r>
              <a:rPr lang="hr-HR"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 2024</a:t>
            </a:r>
            <a:endParaRPr lang="en-US" sz="2800" b="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9711-8E1B-80D7-1271-1094F2FE6B72}"/>
              </a:ext>
            </a:extLst>
          </p:cNvPr>
          <p:cNvSpPr>
            <a:spLocks noGrp="1"/>
          </p:cNvSpPr>
          <p:nvPr>
            <p:ph type="title"/>
          </p:nvPr>
        </p:nvSpPr>
        <p:spPr>
          <a:xfrm>
            <a:off x="228600" y="162561"/>
            <a:ext cx="10515600" cy="939483"/>
          </a:xfrm>
        </p:spPr>
        <p:txBody>
          <a:bodyPr>
            <a:normAutofit fontScale="90000"/>
          </a:bodyPr>
          <a:lstStyle/>
          <a:p>
            <a:pPr>
              <a:spcBef>
                <a:spcPts val="1800"/>
              </a:spcBef>
              <a:spcAft>
                <a:spcPts val="1800"/>
              </a:spcAft>
            </a:pPr>
            <a:r>
              <a:rPr lang="en-GB" sz="24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Doc 8.3(1)</a:t>
            </a:r>
            <a:r>
              <a:rPr lang="en-CH" sz="24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002060"/>
                </a:solidFill>
                <a:effectLst/>
                <a:latin typeface="Verdana" panose="020B0604030504040204" pitchFamily="34" charset="0"/>
                <a:ea typeface="Arial" panose="020B0604020202020204" pitchFamily="34" charset="0"/>
                <a:cs typeface="Arial" panose="020B0604020202020204" pitchFamily="34" charset="0"/>
              </a:rPr>
              <a:t>Amendments to the Manual on the WIS</a:t>
            </a:r>
            <a:r>
              <a:rPr lang="en-CH" sz="5400" b="1" dirty="0">
                <a:solidFill>
                  <a:srgbClr val="002060"/>
                </a:solidFill>
                <a:effectLst/>
              </a:rPr>
              <a:t> </a:t>
            </a:r>
            <a:br>
              <a:rPr lang="en-CH" sz="5400" b="1" dirty="0">
                <a:solidFill>
                  <a:srgbClr val="002060"/>
                </a:solidFill>
                <a:effectLst/>
              </a:rPr>
            </a:br>
            <a:r>
              <a:rPr lang="en-CH" sz="2400" b="1" dirty="0">
                <a:solidFill>
                  <a:srgbClr val="002060"/>
                </a:solidFill>
                <a:latin typeface="Verdana" panose="020B0604030504040204" pitchFamily="34" charset="0"/>
                <a:cs typeface="Arial" panose="020B0604020202020204" pitchFamily="34" charset="0"/>
              </a:rPr>
              <a:t>Annex to EC Resolution - Draft2</a:t>
            </a:r>
          </a:p>
        </p:txBody>
      </p:sp>
      <p:sp>
        <p:nvSpPr>
          <p:cNvPr id="3" name="Content Placeholder 2">
            <a:extLst>
              <a:ext uri="{FF2B5EF4-FFF2-40B4-BE49-F238E27FC236}">
                <a16:creationId xmlns:a16="http://schemas.microsoft.com/office/drawing/2014/main" id="{CCF78C14-0962-CCB3-6D1A-DC0CE3A9C3A6}"/>
              </a:ext>
            </a:extLst>
          </p:cNvPr>
          <p:cNvSpPr>
            <a:spLocks noGrp="1"/>
          </p:cNvSpPr>
          <p:nvPr>
            <p:ph idx="1"/>
          </p:nvPr>
        </p:nvSpPr>
        <p:spPr>
          <a:xfrm>
            <a:off x="431800" y="1339214"/>
            <a:ext cx="10429240" cy="5427345"/>
          </a:xfrm>
        </p:spPr>
        <p:txBody>
          <a:bodyPr>
            <a:normAutofit fontScale="85000" lnSpcReduction="20000"/>
          </a:bodyPr>
          <a:lstStyle/>
          <a:p>
            <a:pPr marL="0" indent="0">
              <a:spcBef>
                <a:spcPts val="1200"/>
              </a:spcBef>
              <a:buNone/>
            </a:pPr>
            <a:r>
              <a:rPr lang="it-CH" sz="2300" b="1" dirty="0">
                <a:effectLst/>
                <a:latin typeface="Verdana" panose="020B0604030504040204" pitchFamily="34" charset="0"/>
                <a:ea typeface="Arial" panose="020B0604020202020204" pitchFamily="34" charset="0"/>
                <a:cs typeface="Arial" panose="020B0604020202020204" pitchFamily="34" charset="0"/>
              </a:rPr>
              <a:t>APPENDIX F: WMO CORE METADATA PROFILE (VERSION 2)</a:t>
            </a:r>
            <a:endParaRPr lang="en-CH" sz="2300" dirty="0">
              <a:effectLst/>
              <a:latin typeface="Verdana" panose="020B0604030504040204" pitchFamily="34" charset="0"/>
              <a:ea typeface="Arial" panose="020B0604020202020204" pitchFamily="34" charset="0"/>
              <a:cs typeface="Arial" panose="020B0604020202020204" pitchFamily="34" charset="0"/>
            </a:endParaRPr>
          </a:p>
          <a:p>
            <a:pPr marL="0" indent="0">
              <a:spcBef>
                <a:spcPts val="1200"/>
              </a:spcBef>
              <a:buNone/>
            </a:pPr>
            <a:r>
              <a:rPr lang="en-GB" sz="2300" u="dash" dirty="0">
                <a:solidFill>
                  <a:srgbClr val="008000"/>
                </a:solidFill>
                <a:effectLst/>
                <a:latin typeface="Verdana" panose="020B0604030504040204" pitchFamily="34" charset="0"/>
                <a:ea typeface="Verdana" panose="020B0604030504040204" pitchFamily="34" charset="0"/>
                <a:cs typeface="Verdana" panose="020B0604030504040204" pitchFamily="34" charset="0"/>
              </a:rPr>
              <a:t>…</a:t>
            </a:r>
          </a:p>
          <a:p>
            <a:pPr marL="0" indent="0">
              <a:spcBef>
                <a:spcPts val="1200"/>
              </a:spcBef>
              <a:buNone/>
            </a:pP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2	WMO Core Metadata Profile resources</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2.1	WMO Codes Registry</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spcAft>
                <a:spcPts val="1200"/>
              </a:spcAft>
              <a:buNone/>
            </a:pP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2"/>
              </a:rPr>
              <a:t>http://codes.wmo.int/wis/topic-hierarchy/centre-id</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spcAft>
                <a:spcPts val="1200"/>
              </a:spcAft>
              <a:buNone/>
            </a:pP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3"/>
              </a:rPr>
              <a:t>http://codes.wmo.int/wis/topic-hierarchy/earth-system-discipline</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spcAft>
                <a:spcPts val="1200"/>
              </a:spcAft>
              <a:buNone/>
            </a:pP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4"/>
              </a:rPr>
              <a:t>http://codes.wmo.int/wis/topic-hierarchy/data-policy</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spcAft>
                <a:spcPts val="1200"/>
              </a:spcAft>
              <a:buNone/>
            </a:pP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5"/>
              </a:rPr>
              <a:t>http://codes.wmo.int/wis/link-type</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spcAft>
                <a:spcPts val="1200"/>
              </a:spcAft>
              <a:buNone/>
            </a:pP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6"/>
              </a:rPr>
              <a:t>http://codes.wmo.int/wis/contact-role</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spcAft>
                <a:spcPts val="1200"/>
              </a:spcAft>
              <a:buNone/>
            </a:pP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2.2	WMO schemas server</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Validation, examples and other resources are published at </a:t>
            </a:r>
            <a:r>
              <a:rPr lang="en-GB" sz="2300" u="none" strike="noStrike" dirty="0">
                <a:solidFill>
                  <a:srgbClr val="0000FF"/>
                </a:solidFill>
                <a:effectLst/>
                <a:highlight>
                  <a:srgbClr val="FFFF00"/>
                </a:highlight>
                <a:latin typeface="Verdana" panose="020B0604030504040204" pitchFamily="34" charset="0"/>
                <a:ea typeface="Verdana" panose="020B0604030504040204" pitchFamily="34" charset="0"/>
                <a:cs typeface="Verdana" panose="020B0604030504040204" pitchFamily="34" charset="0"/>
                <a:hlinkClick r:id="rId7"/>
              </a:rPr>
              <a:t>https://schemas.wmo.int/wcmp</a:t>
            </a: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a:t>
            </a:r>
            <a:r>
              <a:rPr lang="en-GB" sz="2300" u="dash" dirty="0">
                <a:effectLst/>
                <a:highlight>
                  <a:srgbClr val="FFFF00"/>
                </a:highlight>
                <a:latin typeface="Verdana" panose="020B0604030504040204" pitchFamily="34" charset="0"/>
                <a:ea typeface="Verdana" panose="020B0604030504040204" pitchFamily="34" charset="0"/>
                <a:cs typeface="Verdana" panose="020B0604030504040204" pitchFamily="34" charset="0"/>
              </a:rPr>
              <a:t>Secretariat</a:t>
            </a:r>
            <a:r>
              <a:rPr lang="en-GB" sz="2300" u="dash" dirty="0">
                <a:solidFill>
                  <a:srgbClr val="008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a:t>
            </a:r>
            <a:endParaRPr lang="en-CH" sz="23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dirty="0"/>
          </a:p>
        </p:txBody>
      </p:sp>
    </p:spTree>
    <p:extLst>
      <p:ext uri="{BB962C8B-B14F-4D97-AF65-F5344CB8AC3E}">
        <p14:creationId xmlns:p14="http://schemas.microsoft.com/office/powerpoint/2010/main" val="211484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9711-8E1B-80D7-1271-1094F2FE6B72}"/>
              </a:ext>
            </a:extLst>
          </p:cNvPr>
          <p:cNvSpPr>
            <a:spLocks noGrp="1"/>
          </p:cNvSpPr>
          <p:nvPr>
            <p:ph type="title"/>
          </p:nvPr>
        </p:nvSpPr>
        <p:spPr>
          <a:xfrm>
            <a:off x="228600" y="162561"/>
            <a:ext cx="10515600" cy="939483"/>
          </a:xfrm>
        </p:spPr>
        <p:txBody>
          <a:bodyPr>
            <a:normAutofit fontScale="90000"/>
          </a:bodyPr>
          <a:lstStyle/>
          <a:p>
            <a:pPr>
              <a:spcBef>
                <a:spcPts val="1800"/>
              </a:spcBef>
              <a:spcAft>
                <a:spcPts val="1800"/>
              </a:spcAft>
            </a:pPr>
            <a:r>
              <a:rPr lang="en-GB" sz="24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Doc 8.3(1)</a:t>
            </a:r>
            <a:r>
              <a:rPr lang="en-CH" sz="24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002060"/>
                </a:solidFill>
                <a:effectLst/>
                <a:latin typeface="Verdana" panose="020B0604030504040204" pitchFamily="34" charset="0"/>
                <a:ea typeface="Arial" panose="020B0604020202020204" pitchFamily="34" charset="0"/>
                <a:cs typeface="Arial" panose="020B0604020202020204" pitchFamily="34" charset="0"/>
              </a:rPr>
              <a:t>Amendments to the Manual on the WIS</a:t>
            </a:r>
            <a:r>
              <a:rPr lang="en-CH" sz="5400" b="1" dirty="0">
                <a:solidFill>
                  <a:srgbClr val="002060"/>
                </a:solidFill>
                <a:effectLst/>
              </a:rPr>
              <a:t> </a:t>
            </a:r>
            <a:br>
              <a:rPr lang="en-CH" sz="5400" b="1" dirty="0">
                <a:solidFill>
                  <a:srgbClr val="002060"/>
                </a:solidFill>
                <a:effectLst/>
              </a:rPr>
            </a:br>
            <a:r>
              <a:rPr lang="en-CH" sz="2400" b="1" dirty="0">
                <a:solidFill>
                  <a:srgbClr val="002060"/>
                </a:solidFill>
                <a:latin typeface="Verdana" panose="020B0604030504040204" pitchFamily="34" charset="0"/>
                <a:cs typeface="Arial" panose="020B0604020202020204" pitchFamily="34" charset="0"/>
              </a:rPr>
              <a:t>Annex to EC Resolution - WiP</a:t>
            </a:r>
          </a:p>
        </p:txBody>
      </p:sp>
      <p:sp>
        <p:nvSpPr>
          <p:cNvPr id="3" name="Content Placeholder 2">
            <a:extLst>
              <a:ext uri="{FF2B5EF4-FFF2-40B4-BE49-F238E27FC236}">
                <a16:creationId xmlns:a16="http://schemas.microsoft.com/office/drawing/2014/main" id="{CCF78C14-0962-CCB3-6D1A-DC0CE3A9C3A6}"/>
              </a:ext>
            </a:extLst>
          </p:cNvPr>
          <p:cNvSpPr>
            <a:spLocks noGrp="1"/>
          </p:cNvSpPr>
          <p:nvPr>
            <p:ph idx="1"/>
          </p:nvPr>
        </p:nvSpPr>
        <p:spPr>
          <a:xfrm>
            <a:off x="431800" y="1339214"/>
            <a:ext cx="11150600" cy="5427345"/>
          </a:xfrm>
        </p:spPr>
        <p:txBody>
          <a:bodyPr>
            <a:normAutofit/>
          </a:bodyPr>
          <a:lstStyle/>
          <a:p>
            <a:pPr marL="0" indent="0" algn="just">
              <a:spcBef>
                <a:spcPts val="1200"/>
              </a:spcBef>
              <a:spcAft>
                <a:spcPts val="1200"/>
              </a:spcAft>
              <a:buNone/>
            </a:pPr>
            <a:r>
              <a:rPr lang="en-GB" sz="2400" b="1" dirty="0">
                <a:effectLst/>
                <a:latin typeface="Verdana" panose="020B0604030504040204" pitchFamily="34" charset="0"/>
                <a:ea typeface="Arial" panose="020B0604020202020204" pitchFamily="34" charset="0"/>
                <a:cs typeface="Arial" panose="020B0604020202020204" pitchFamily="34" charset="0"/>
              </a:rPr>
              <a:t>APPENDIX E: 	WIS2 NOTIFICATION MESSAGE</a:t>
            </a:r>
            <a:endParaRPr lang="en-CH" sz="2400" dirty="0">
              <a:effectLst/>
              <a:latin typeface="Verdana" panose="020B0604030504040204" pitchFamily="34" charset="0"/>
              <a:ea typeface="Arial" panose="020B0604020202020204" pitchFamily="34" charset="0"/>
              <a:cs typeface="Arial" panose="020B0604020202020204" pitchFamily="34" charset="0"/>
            </a:endParaRPr>
          </a:p>
          <a:p>
            <a:pPr marL="0" indent="0" algn="just">
              <a:spcBef>
                <a:spcPts val="1200"/>
              </a:spcBef>
              <a:spcAft>
                <a:spcPts val="1200"/>
              </a:spcAft>
              <a:buNone/>
            </a:pPr>
            <a:r>
              <a:rPr lang="en-GB" sz="2400" b="1" dirty="0">
                <a:effectLst/>
                <a:latin typeface="Verdana" panose="020B0604030504040204" pitchFamily="34" charset="0"/>
                <a:ea typeface="Arial" panose="020B0604020202020204" pitchFamily="34" charset="0"/>
                <a:cs typeface="Arial" panose="020B0604020202020204" pitchFamily="34" charset="0"/>
              </a:rPr>
              <a:t>…</a:t>
            </a:r>
          </a:p>
          <a:p>
            <a:pPr marL="0" indent="0" algn="just">
              <a:spcBef>
                <a:spcPts val="1200"/>
              </a:spcBef>
              <a:spcAft>
                <a:spcPts val="1200"/>
              </a:spcAft>
              <a:buNone/>
            </a:pPr>
            <a:r>
              <a:rPr lang="en-GB" sz="2400" b="1" dirty="0">
                <a:effectLst/>
                <a:latin typeface="Verdana" panose="020B0604030504040204" pitchFamily="34" charset="0"/>
                <a:ea typeface="Arial" panose="020B0604020202020204" pitchFamily="34" charset="0"/>
                <a:cs typeface="Arial" panose="020B0604020202020204" pitchFamily="34" charset="0"/>
              </a:rPr>
              <a:t>1.14	Properties / Content</a:t>
            </a:r>
            <a:endParaRPr lang="en-CH" sz="2400" dirty="0">
              <a:effectLst/>
              <a:latin typeface="Verdana" panose="020B0604030504040204" pitchFamily="34" charset="0"/>
              <a:ea typeface="Arial" panose="020B0604020202020204" pitchFamily="34" charset="0"/>
              <a:cs typeface="Arial" panose="020B0604020202020204" pitchFamily="34" charset="0"/>
            </a:endParaRPr>
          </a:p>
          <a:p>
            <a:pPr marL="0" indent="0">
              <a:spcBef>
                <a:spcPts val="1200"/>
              </a:spcBef>
              <a:spcAft>
                <a:spcPts val="1200"/>
              </a:spcAft>
              <a:buNone/>
              <a:tabLst>
                <a:tab pos="723900" algn="l"/>
              </a:tabLst>
            </a:pPr>
            <a:r>
              <a:rPr lang="en-GB" sz="2400" b="0" dirty="0">
                <a:effectLst/>
                <a:latin typeface="Verdana" panose="020B0604030504040204" pitchFamily="34" charset="0"/>
                <a:ea typeface="SimSun" panose="02010600030101010101" pitchFamily="2" charset="-122"/>
                <a:cs typeface="Arial" panose="020B0604020202020204" pitchFamily="34" charset="0"/>
              </a:rPr>
              <a:t>The content property allows for the inclusion of data in the notification message when the </a:t>
            </a:r>
            <a:r>
              <a:rPr lang="en-GB" sz="2400" b="0" strike="sngStrike" dirty="0">
                <a:solidFill>
                  <a:srgbClr val="C00000"/>
                </a:solidFill>
                <a:effectLst/>
                <a:highlight>
                  <a:srgbClr val="FFFF00"/>
                </a:highlight>
                <a:latin typeface="Verdana" panose="020B0604030504040204" pitchFamily="34" charset="0"/>
                <a:ea typeface="SimSun" panose="02010600030101010101" pitchFamily="2" charset="-122"/>
                <a:cs typeface="Arial" panose="020B0604020202020204" pitchFamily="34" charset="0"/>
              </a:rPr>
              <a:t>encoded data </a:t>
            </a:r>
            <a:r>
              <a:rPr lang="en-GB" sz="2400" b="0" u="dash" dirty="0">
                <a:solidFill>
                  <a:srgbClr val="00B050"/>
                </a:solidFill>
                <a:effectLst/>
                <a:highlight>
                  <a:srgbClr val="FFFF00"/>
                </a:highlight>
                <a:uFill>
                  <a:solidFill>
                    <a:srgbClr val="00B050"/>
                  </a:solidFill>
                </a:uFill>
                <a:latin typeface="Verdana" panose="020B0604030504040204" pitchFamily="34" charset="0"/>
                <a:ea typeface="SimSun" panose="02010600030101010101" pitchFamily="2" charset="-122"/>
                <a:cs typeface="Arial" panose="020B0604020202020204" pitchFamily="34" charset="0"/>
              </a:rPr>
              <a:t>length of the data, once encoded,</a:t>
            </a:r>
            <a:r>
              <a:rPr lang="en-GB" sz="2400" b="0" u="dash" dirty="0">
                <a:solidFill>
                  <a:srgbClr val="00B050"/>
                </a:solidFill>
                <a:effectLst/>
                <a:uFill>
                  <a:solidFill>
                    <a:srgbClr val="00B050"/>
                  </a:solidFill>
                </a:uFill>
                <a:latin typeface="Verdana" panose="020B0604030504040204" pitchFamily="34" charset="0"/>
                <a:ea typeface="SimSun" panose="02010600030101010101" pitchFamily="2" charset="-122"/>
                <a:cs typeface="Arial" panose="020B0604020202020204" pitchFamily="34" charset="0"/>
              </a:rPr>
              <a:t> </a:t>
            </a:r>
            <a:r>
              <a:rPr lang="en-GB" sz="2400" b="0" dirty="0">
                <a:effectLst/>
                <a:latin typeface="Verdana" panose="020B0604030504040204" pitchFamily="34" charset="0"/>
                <a:ea typeface="SimSun" panose="02010600030101010101" pitchFamily="2" charset="-122"/>
                <a:cs typeface="Arial" panose="020B0604020202020204" pitchFamily="34" charset="0"/>
              </a:rPr>
              <a:t>is smaller than 4096 bytes. </a:t>
            </a:r>
            <a:r>
              <a:rPr lang="en-GB" sz="2400" b="0" strike="sngStrike" dirty="0">
                <a:solidFill>
                  <a:srgbClr val="FF0000"/>
                </a:solidFill>
                <a:effectLst/>
                <a:highlight>
                  <a:srgbClr val="FFFF00"/>
                </a:highlight>
                <a:latin typeface="Verdana" panose="020B0604030504040204" pitchFamily="34" charset="0"/>
                <a:ea typeface="SimSun" panose="02010600030101010101" pitchFamily="2" charset="-122"/>
                <a:cs typeface="Arial" panose="020B0604020202020204" pitchFamily="34" charset="0"/>
              </a:rPr>
              <a:t>The limit considers the data encoding. That is, if the data are encoded in a form that changes the size, the resulting size must be less than 4096 bytes.  </a:t>
            </a:r>
            <a:r>
              <a:rPr lang="en-GB" sz="2400" b="0" dirty="0">
                <a:effectLst/>
                <a:highlight>
                  <a:srgbClr val="FFFF00"/>
                </a:highlight>
                <a:latin typeface="Verdana" panose="020B0604030504040204" pitchFamily="34" charset="0"/>
                <a:ea typeface="SimSun" panose="02010600030101010101" pitchFamily="2" charset="-122"/>
                <a:cs typeface="Arial" panose="020B0604020202020204" pitchFamily="34" charset="0"/>
              </a:rPr>
              <a:t>[</a:t>
            </a:r>
            <a:r>
              <a:rPr lang="en-GB" sz="2400" dirty="0">
                <a:effectLst/>
                <a:highlight>
                  <a:srgbClr val="FFFF00"/>
                </a:highlight>
                <a:latin typeface="Verdana" panose="020B0604030504040204" pitchFamily="34" charset="0"/>
                <a:ea typeface="SimSun" panose="02010600030101010101" pitchFamily="2" charset="-122"/>
                <a:cs typeface="Arial" panose="020B0604020202020204" pitchFamily="34" charset="0"/>
              </a:rPr>
              <a:t>Russian Federation</a:t>
            </a:r>
            <a:r>
              <a:rPr lang="en-GB" sz="2400" b="0" dirty="0">
                <a:effectLst/>
                <a:highlight>
                  <a:srgbClr val="FFFF00"/>
                </a:highlight>
                <a:latin typeface="Verdana" panose="020B0604030504040204" pitchFamily="34" charset="0"/>
                <a:ea typeface="SimSun" panose="02010600030101010101" pitchFamily="2" charset="-122"/>
                <a:cs typeface="Arial" panose="020B0604020202020204" pitchFamily="34" charset="0"/>
              </a:rPr>
              <a:t>]</a:t>
            </a:r>
            <a:endParaRPr lang="en-CH" sz="2400" b="1" dirty="0">
              <a:effectLst/>
              <a:latin typeface="Verdana" panose="020B0604030504040204" pitchFamily="34" charset="0"/>
              <a:ea typeface="SimSun" panose="02010600030101010101" pitchFamily="2" charset="-122"/>
              <a:cs typeface="Arial" panose="020B0604020202020204" pitchFamily="34" charset="0"/>
            </a:endParaRPr>
          </a:p>
          <a:p>
            <a:pPr marL="0" indent="0">
              <a:buNone/>
            </a:pPr>
            <a:endParaRPr lang="en-CH" dirty="0"/>
          </a:p>
        </p:txBody>
      </p:sp>
    </p:spTree>
    <p:extLst>
      <p:ext uri="{BB962C8B-B14F-4D97-AF65-F5344CB8AC3E}">
        <p14:creationId xmlns:p14="http://schemas.microsoft.com/office/powerpoint/2010/main" val="192964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9711-8E1B-80D7-1271-1094F2FE6B72}"/>
              </a:ext>
            </a:extLst>
          </p:cNvPr>
          <p:cNvSpPr>
            <a:spLocks noGrp="1"/>
          </p:cNvSpPr>
          <p:nvPr>
            <p:ph type="title"/>
          </p:nvPr>
        </p:nvSpPr>
        <p:spPr>
          <a:xfrm>
            <a:off x="228600" y="162561"/>
            <a:ext cx="10515600" cy="939483"/>
          </a:xfrm>
        </p:spPr>
        <p:txBody>
          <a:bodyPr>
            <a:normAutofit fontScale="90000"/>
          </a:bodyPr>
          <a:lstStyle/>
          <a:p>
            <a:pPr>
              <a:spcBef>
                <a:spcPts val="1800"/>
              </a:spcBef>
              <a:spcAft>
                <a:spcPts val="1800"/>
              </a:spcAft>
            </a:pPr>
            <a:r>
              <a:rPr lang="en-GB" sz="24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Doc 8.3(1)</a:t>
            </a:r>
            <a:r>
              <a:rPr lang="en-CH" sz="24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002060"/>
                </a:solidFill>
                <a:effectLst/>
                <a:latin typeface="Verdana" panose="020B0604030504040204" pitchFamily="34" charset="0"/>
                <a:ea typeface="Arial" panose="020B0604020202020204" pitchFamily="34" charset="0"/>
                <a:cs typeface="Arial" panose="020B0604020202020204" pitchFamily="34" charset="0"/>
              </a:rPr>
              <a:t>Amendments to the Manual on the WIS</a:t>
            </a:r>
            <a:r>
              <a:rPr lang="en-CH" sz="5400" b="1" dirty="0">
                <a:solidFill>
                  <a:srgbClr val="002060"/>
                </a:solidFill>
                <a:effectLst/>
              </a:rPr>
              <a:t> </a:t>
            </a:r>
            <a:br>
              <a:rPr lang="en-CH" sz="5400" b="1" dirty="0">
                <a:solidFill>
                  <a:srgbClr val="002060"/>
                </a:solidFill>
                <a:effectLst/>
              </a:rPr>
            </a:br>
            <a:r>
              <a:rPr lang="en-CH" sz="2400" b="1" dirty="0">
                <a:solidFill>
                  <a:srgbClr val="002060"/>
                </a:solidFill>
                <a:latin typeface="Verdana" panose="020B0604030504040204" pitchFamily="34" charset="0"/>
                <a:cs typeface="Arial" panose="020B0604020202020204" pitchFamily="34" charset="0"/>
              </a:rPr>
              <a:t>Annex to EC Resolution - WiP</a:t>
            </a:r>
          </a:p>
        </p:txBody>
      </p:sp>
      <p:sp>
        <p:nvSpPr>
          <p:cNvPr id="3" name="Content Placeholder 2">
            <a:extLst>
              <a:ext uri="{FF2B5EF4-FFF2-40B4-BE49-F238E27FC236}">
                <a16:creationId xmlns:a16="http://schemas.microsoft.com/office/drawing/2014/main" id="{CCF78C14-0962-CCB3-6D1A-DC0CE3A9C3A6}"/>
              </a:ext>
            </a:extLst>
          </p:cNvPr>
          <p:cNvSpPr>
            <a:spLocks noGrp="1"/>
          </p:cNvSpPr>
          <p:nvPr>
            <p:ph idx="1"/>
          </p:nvPr>
        </p:nvSpPr>
        <p:spPr>
          <a:xfrm>
            <a:off x="431800" y="1513840"/>
            <a:ext cx="11150600" cy="5252719"/>
          </a:xfrm>
        </p:spPr>
        <p:txBody>
          <a:bodyPr>
            <a:normAutofit/>
          </a:bodyPr>
          <a:lstStyle/>
          <a:p>
            <a:pPr marL="0" indent="0" algn="just">
              <a:spcBef>
                <a:spcPts val="1200"/>
              </a:spcBef>
              <a:spcAft>
                <a:spcPts val="1200"/>
              </a:spcAft>
              <a:buNone/>
            </a:pPr>
            <a:r>
              <a:rPr lang="en-GB" sz="2400" b="1" dirty="0">
                <a:effectLst/>
                <a:latin typeface="Verdana" panose="020B0604030504040204" pitchFamily="34" charset="0"/>
                <a:ea typeface="Arial" panose="020B0604020202020204" pitchFamily="34" charset="0"/>
                <a:cs typeface="Arial" panose="020B0604020202020204" pitchFamily="34" charset="0"/>
              </a:rPr>
              <a:t>APPENDIX E: 	WIS2 NOTIFICATION MESSAGE</a:t>
            </a:r>
            <a:endParaRPr lang="en-CH" sz="2400" dirty="0">
              <a:effectLst/>
              <a:latin typeface="Verdana" panose="020B0604030504040204" pitchFamily="34" charset="0"/>
              <a:ea typeface="Arial" panose="020B0604020202020204" pitchFamily="34" charset="0"/>
              <a:cs typeface="Arial" panose="020B0604020202020204" pitchFamily="34" charset="0"/>
            </a:endParaRPr>
          </a:p>
          <a:p>
            <a:pPr marL="0" indent="0" algn="just">
              <a:spcBef>
                <a:spcPts val="1200"/>
              </a:spcBef>
              <a:spcAft>
                <a:spcPts val="1200"/>
              </a:spcAft>
              <a:buNone/>
            </a:pPr>
            <a:r>
              <a:rPr lang="en-GB" sz="2400" b="1" dirty="0">
                <a:effectLst/>
                <a:latin typeface="Verdana" panose="020B0604030504040204" pitchFamily="34" charset="0"/>
                <a:ea typeface="Arial" panose="020B0604020202020204" pitchFamily="34" charset="0"/>
                <a:cs typeface="Arial" panose="020B0604020202020204" pitchFamily="34" charset="0"/>
              </a:rPr>
              <a:t>…</a:t>
            </a:r>
          </a:p>
          <a:p>
            <a:pPr marL="0" indent="0" algn="just">
              <a:spcBef>
                <a:spcPts val="1200"/>
              </a:spcBef>
              <a:spcAft>
                <a:spcPts val="1200"/>
              </a:spcAft>
              <a:buNone/>
            </a:pPr>
            <a:r>
              <a:rPr lang="en-GB" b="1" dirty="0">
                <a:effectLst/>
                <a:latin typeface="Verdana" panose="020B0604030504040204" pitchFamily="34" charset="0"/>
                <a:ea typeface="Arial" panose="020B0604020202020204" pitchFamily="34" charset="0"/>
                <a:cs typeface="Arial" panose="020B0604020202020204" pitchFamily="34" charset="0"/>
              </a:rPr>
              <a:t>1.12	Properties / Cache</a:t>
            </a:r>
            <a:endParaRPr lang="en-CH" dirty="0">
              <a:effectLst/>
              <a:latin typeface="Verdana" panose="020B0604030504040204" pitchFamily="34" charset="0"/>
              <a:ea typeface="Arial" panose="020B0604020202020204" pitchFamily="34" charset="0"/>
              <a:cs typeface="Arial" panose="020B0604020202020204" pitchFamily="34" charset="0"/>
            </a:endParaRPr>
          </a:p>
          <a:p>
            <a:pPr marL="0" indent="0">
              <a:spcBef>
                <a:spcPts val="900"/>
              </a:spcBef>
              <a:spcAft>
                <a:spcPts val="900"/>
              </a:spcAft>
              <a:buNone/>
            </a:pPr>
            <a:r>
              <a:rPr lang="en-GB" strike="sngStrike" dirty="0">
                <a:solidFill>
                  <a:srgbClr val="FF0000"/>
                </a:solidFill>
                <a:effectLst/>
                <a:latin typeface="Verdana" panose="020B0604030504040204" pitchFamily="34" charset="0"/>
                <a:ea typeface="Calibri" panose="020F0502020204030204" pitchFamily="34" charset="0"/>
                <a:cs typeface="Arial" panose="020B0604020202020204" pitchFamily="34" charset="0"/>
              </a:rPr>
              <a:t>All </a:t>
            </a:r>
            <a:r>
              <a:rPr lang="en-GB" strike="sngStrike" dirty="0" err="1">
                <a:solidFill>
                  <a:srgbClr val="FF0000"/>
                </a:solidFill>
                <a:effectLst/>
                <a:latin typeface="Verdana" panose="020B0604030504040204" pitchFamily="34" charset="0"/>
                <a:ea typeface="Calibri" panose="020F0502020204030204" pitchFamily="34" charset="0"/>
                <a:cs typeface="Arial" panose="020B0604020202020204" pitchFamily="34" charset="0"/>
              </a:rPr>
              <a:t>c</a:t>
            </a:r>
            <a:r>
              <a:rPr lang="en-GB" u="dash" dirty="0" err="1">
                <a:solidFill>
                  <a:srgbClr val="00B050"/>
                </a:solidFill>
                <a:highlight>
                  <a:srgbClr val="FFFF00"/>
                </a:highlight>
                <a:uFill>
                  <a:solidFill>
                    <a:srgbClr val="00B050"/>
                  </a:solidFill>
                </a:uFill>
                <a:latin typeface="Verdana" panose="020B0604030504040204" pitchFamily="34" charset="0"/>
                <a:cs typeface="Arial" panose="020B0604020202020204" pitchFamily="34" charset="0"/>
              </a:rPr>
              <a:t>C</a:t>
            </a:r>
            <a:r>
              <a:rPr lang="en-GB" dirty="0" err="1">
                <a:effectLst/>
                <a:latin typeface="Verdana" panose="020B0604030504040204" pitchFamily="34" charset="0"/>
                <a:ea typeface="Calibri" panose="020F0502020204030204" pitchFamily="34" charset="0"/>
                <a:cs typeface="Arial" panose="020B0604020202020204" pitchFamily="34" charset="0"/>
              </a:rPr>
              <a:t>ore</a:t>
            </a:r>
            <a:r>
              <a:rPr lang="en-GB" dirty="0">
                <a:effectLst/>
                <a:latin typeface="Verdana" panose="020B0604030504040204" pitchFamily="34" charset="0"/>
                <a:ea typeface="Calibri" panose="020F0502020204030204" pitchFamily="34" charset="0"/>
                <a:cs typeface="Arial" panose="020B0604020202020204" pitchFamily="34" charset="0"/>
              </a:rPr>
              <a:t> data, by default, is cached by Global Cache services</a:t>
            </a:r>
            <a:r>
              <a:rPr lang="en-GB" dirty="0">
                <a:effectLst/>
                <a:highlight>
                  <a:srgbClr val="FFFF00"/>
                </a:highlight>
                <a:latin typeface="Verdana" panose="020B0604030504040204" pitchFamily="34" charset="0"/>
                <a:ea typeface="Calibri" panose="020F0502020204030204" pitchFamily="34" charset="0"/>
                <a:cs typeface="Arial" panose="020B0604020202020204" pitchFamily="34" charset="0"/>
              </a:rPr>
              <a:t> </a:t>
            </a:r>
            <a:r>
              <a:rPr lang="en-GB" u="dash" dirty="0">
                <a:solidFill>
                  <a:srgbClr val="00B050"/>
                </a:solidFill>
                <a:effectLst/>
                <a:highlight>
                  <a:srgbClr val="FFFF00"/>
                </a:highlight>
                <a:uFill>
                  <a:solidFill>
                    <a:srgbClr val="00B050"/>
                  </a:solidFill>
                </a:uFill>
                <a:latin typeface="Verdana" panose="020B0604030504040204" pitchFamily="34" charset="0"/>
                <a:ea typeface="Calibri" panose="020F0502020204030204" pitchFamily="34" charset="0"/>
                <a:cs typeface="Arial" panose="020B0604020202020204" pitchFamily="34" charset="0"/>
              </a:rPr>
              <a:t>as described in the Guide to the WMO Information System (WMO-NO. 1061)</a:t>
            </a:r>
            <a:r>
              <a:rPr lang="en-GB" dirty="0">
                <a:effectLst/>
                <a:highlight>
                  <a:srgbClr val="FFFF00"/>
                </a:highlight>
                <a:latin typeface="Verdana" panose="020B0604030504040204" pitchFamily="34" charset="0"/>
                <a:ea typeface="Calibri" panose="020F0502020204030204" pitchFamily="34" charset="0"/>
                <a:cs typeface="Arial" panose="020B0604020202020204" pitchFamily="34" charset="0"/>
              </a:rPr>
              <a:t>[Japan]</a:t>
            </a:r>
            <a:endParaRPr lang="en-CH"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CH" dirty="0"/>
          </a:p>
        </p:txBody>
      </p:sp>
    </p:spTree>
    <p:extLst>
      <p:ext uri="{BB962C8B-B14F-4D97-AF65-F5344CB8AC3E}">
        <p14:creationId xmlns:p14="http://schemas.microsoft.com/office/powerpoint/2010/main" val="221658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9711-8E1B-80D7-1271-1094F2FE6B72}"/>
              </a:ext>
            </a:extLst>
          </p:cNvPr>
          <p:cNvSpPr>
            <a:spLocks noGrp="1"/>
          </p:cNvSpPr>
          <p:nvPr>
            <p:ph type="title"/>
          </p:nvPr>
        </p:nvSpPr>
        <p:spPr>
          <a:xfrm>
            <a:off x="228600" y="162561"/>
            <a:ext cx="10515600" cy="939483"/>
          </a:xfrm>
        </p:spPr>
        <p:txBody>
          <a:bodyPr>
            <a:normAutofit fontScale="90000"/>
          </a:bodyPr>
          <a:lstStyle/>
          <a:p>
            <a:pPr>
              <a:spcBef>
                <a:spcPts val="1800"/>
              </a:spcBef>
              <a:spcAft>
                <a:spcPts val="1800"/>
              </a:spcAft>
            </a:pPr>
            <a:r>
              <a:rPr lang="en-GB" sz="24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Doc 8.3(1)</a:t>
            </a:r>
            <a:r>
              <a:rPr lang="en-CH" sz="24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002060"/>
                </a:solidFill>
                <a:effectLst/>
                <a:latin typeface="Verdana" panose="020B0604030504040204" pitchFamily="34" charset="0"/>
                <a:ea typeface="Arial" panose="020B0604020202020204" pitchFamily="34" charset="0"/>
                <a:cs typeface="Arial" panose="020B0604020202020204" pitchFamily="34" charset="0"/>
              </a:rPr>
              <a:t>Amendments to the Manual on the WIS</a:t>
            </a:r>
            <a:r>
              <a:rPr lang="en-CH" sz="5400" b="1" dirty="0">
                <a:solidFill>
                  <a:srgbClr val="002060"/>
                </a:solidFill>
                <a:effectLst/>
              </a:rPr>
              <a:t> </a:t>
            </a:r>
            <a:br>
              <a:rPr lang="en-CH" sz="5400" b="1" dirty="0">
                <a:solidFill>
                  <a:srgbClr val="002060"/>
                </a:solidFill>
                <a:effectLst/>
              </a:rPr>
            </a:br>
            <a:r>
              <a:rPr lang="en-CH" sz="2400" b="1" dirty="0">
                <a:solidFill>
                  <a:srgbClr val="002060"/>
                </a:solidFill>
                <a:latin typeface="Verdana" panose="020B0604030504040204" pitchFamily="34" charset="0"/>
                <a:cs typeface="Arial" panose="020B0604020202020204" pitchFamily="34" charset="0"/>
              </a:rPr>
              <a:t>Annex to EC Resolution - WiP</a:t>
            </a:r>
          </a:p>
        </p:txBody>
      </p:sp>
      <p:sp>
        <p:nvSpPr>
          <p:cNvPr id="3" name="Content Placeholder 2">
            <a:extLst>
              <a:ext uri="{FF2B5EF4-FFF2-40B4-BE49-F238E27FC236}">
                <a16:creationId xmlns:a16="http://schemas.microsoft.com/office/drawing/2014/main" id="{CCF78C14-0962-CCB3-6D1A-DC0CE3A9C3A6}"/>
              </a:ext>
            </a:extLst>
          </p:cNvPr>
          <p:cNvSpPr>
            <a:spLocks noGrp="1"/>
          </p:cNvSpPr>
          <p:nvPr>
            <p:ph idx="1"/>
          </p:nvPr>
        </p:nvSpPr>
        <p:spPr>
          <a:xfrm>
            <a:off x="340360" y="1767841"/>
            <a:ext cx="11150600" cy="3891280"/>
          </a:xfrm>
        </p:spPr>
        <p:txBody>
          <a:bodyPr>
            <a:normAutofit/>
          </a:bodyPr>
          <a:lstStyle/>
          <a:p>
            <a:pPr marL="0" indent="0">
              <a:spcBef>
                <a:spcPts val="1200"/>
              </a:spcBef>
              <a:buNone/>
            </a:pPr>
            <a:r>
              <a:rPr lang="en-GB" sz="3200" b="1" u="dash" dirty="0">
                <a:solidFill>
                  <a:srgbClr val="00B050"/>
                </a:solidFill>
                <a:effectLst/>
                <a:highlight>
                  <a:srgbClr val="FFFF00"/>
                </a:highlight>
                <a:uFill>
                  <a:solidFill>
                    <a:srgbClr val="00B050"/>
                  </a:solidFill>
                </a:uFill>
                <a:latin typeface="Verdana" panose="020B0604030504040204" pitchFamily="34" charset="0"/>
                <a:ea typeface="Verdana" panose="020B0604030504040204" pitchFamily="34" charset="0"/>
                <a:cs typeface="Verdana" panose="020B0604030504040204" pitchFamily="34" charset="0"/>
              </a:rPr>
              <a:t>Requests </a:t>
            </a:r>
            <a:r>
              <a:rPr lang="en-GB" sz="3200" u="dash" dirty="0">
                <a:solidFill>
                  <a:srgbClr val="00B050"/>
                </a:solidFill>
                <a:effectLst/>
                <a:highlight>
                  <a:srgbClr val="FFFF00"/>
                </a:highlight>
                <a:uFill>
                  <a:solidFill>
                    <a:srgbClr val="00B050"/>
                  </a:solidFill>
                </a:uFill>
                <a:latin typeface="Verdana" panose="020B0604030504040204" pitchFamily="34" charset="0"/>
                <a:ea typeface="Verdana" panose="020B0604030504040204" pitchFamily="34" charset="0"/>
                <a:cs typeface="Verdana" panose="020B0604030504040204" pitchFamily="34" charset="0"/>
              </a:rPr>
              <a:t>INFCOM to closely monitor and examine the performance of WIS 2.0 during its pre-operational and operational phases to further refine the functions and technical specifications of the Global Services, responding to the expansion of core data, and report it back to INFCOM-4; </a:t>
            </a:r>
            <a:r>
              <a:rPr lang="en-GB" sz="3200" u="dash" dirty="0">
                <a:effectLst/>
                <a:highlight>
                  <a:srgbClr val="FFFF00"/>
                </a:highlight>
                <a:uFill>
                  <a:solidFill>
                    <a:srgbClr val="00B050"/>
                  </a:solidFill>
                </a:uFill>
                <a:latin typeface="Verdana" panose="020B0604030504040204" pitchFamily="34" charset="0"/>
                <a:ea typeface="Verdana" panose="020B0604030504040204" pitchFamily="34" charset="0"/>
                <a:cs typeface="Verdana" panose="020B0604030504040204" pitchFamily="34" charset="0"/>
              </a:rPr>
              <a:t>[Japan]</a:t>
            </a:r>
            <a:endParaRPr lang="en-CH" sz="3200" u="dash" dirty="0">
              <a:effectLst/>
              <a:uFill>
                <a:solidFill>
                  <a:srgbClr val="00B050"/>
                </a:solidFill>
              </a:u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dirty="0"/>
          </a:p>
        </p:txBody>
      </p:sp>
    </p:spTree>
    <p:extLst>
      <p:ext uri="{BB962C8B-B14F-4D97-AF65-F5344CB8AC3E}">
        <p14:creationId xmlns:p14="http://schemas.microsoft.com/office/powerpoint/2010/main" val="50118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0EE4-6F03-CA6F-475B-C0CAE097CC0D}"/>
              </a:ext>
            </a:extLst>
          </p:cNvPr>
          <p:cNvSpPr txBox="1">
            <a:spLocks/>
          </p:cNvSpPr>
          <p:nvPr/>
        </p:nvSpPr>
        <p:spPr>
          <a:xfrm>
            <a:off x="1005840" y="273685"/>
            <a:ext cx="10512552" cy="887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accent1">
                    <a:lumMod val="50000"/>
                  </a:schemeClr>
                </a:solidFill>
              </a:rPr>
              <a:t>8.3(1) Amendments To The Manual On The WIS</a:t>
            </a:r>
            <a:br>
              <a:rPr lang="en-GB" sz="3200" b="1" dirty="0">
                <a:solidFill>
                  <a:schemeClr val="accent1">
                    <a:lumMod val="50000"/>
                  </a:schemeClr>
                </a:solidFill>
              </a:rPr>
            </a:br>
            <a:endParaRPr lang="en-CH" sz="3200" b="1" dirty="0">
              <a:solidFill>
                <a:schemeClr val="accent1">
                  <a:lumMod val="50000"/>
                </a:schemeClr>
              </a:solidFill>
            </a:endParaRPr>
          </a:p>
        </p:txBody>
      </p:sp>
      <p:sp>
        <p:nvSpPr>
          <p:cNvPr id="3" name="Content Placeholder 2">
            <a:extLst>
              <a:ext uri="{FF2B5EF4-FFF2-40B4-BE49-F238E27FC236}">
                <a16:creationId xmlns:a16="http://schemas.microsoft.com/office/drawing/2014/main" id="{CE2EB341-F531-E2EA-16A5-E2E8B3457AA9}"/>
              </a:ext>
            </a:extLst>
          </p:cNvPr>
          <p:cNvSpPr txBox="1">
            <a:spLocks/>
          </p:cNvSpPr>
          <p:nvPr/>
        </p:nvSpPr>
        <p:spPr>
          <a:xfrm>
            <a:off x="339206" y="1207008"/>
            <a:ext cx="6394297" cy="52310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1200"/>
              </a:spcBef>
            </a:pPr>
            <a:r>
              <a:rPr lang="en-GB" sz="2200" b="1" dirty="0">
                <a:latin typeface="Verdana" panose="020B0604030504040204" pitchFamily="34" charset="0"/>
                <a:ea typeface="Verdana" panose="020B0604030504040204" pitchFamily="34" charset="0"/>
                <a:cs typeface="Verdana" panose="020B0604030504040204" pitchFamily="34" charset="0"/>
              </a:rPr>
              <a:t>Amendments to the Manual on WIS</a:t>
            </a:r>
          </a:p>
          <a:p>
            <a:pPr>
              <a:lnSpc>
                <a:spcPct val="120000"/>
              </a:lnSpc>
              <a:spcBef>
                <a:spcPts val="1200"/>
              </a:spcBef>
            </a:pPr>
            <a:r>
              <a:rPr lang="en-GB" sz="2200" dirty="0">
                <a:latin typeface="Verdana" panose="020B0604030504040204" pitchFamily="34" charset="0"/>
                <a:ea typeface="Verdana" panose="020B0604030504040204" pitchFamily="34" charset="0"/>
                <a:cs typeface="Verdana" panose="020B0604030504040204" pitchFamily="34" charset="0"/>
              </a:rPr>
              <a:t>Addition of</a:t>
            </a:r>
          </a:p>
          <a:p>
            <a:pPr>
              <a:lnSpc>
                <a:spcPct val="120000"/>
              </a:lnSpc>
              <a:spcBef>
                <a:spcPts val="1200"/>
              </a:spcBef>
            </a:pPr>
            <a:r>
              <a:rPr lang="en-GB" sz="22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WMO Core Metadata Profile 2.0 (WCMP2)</a:t>
            </a:r>
            <a:r>
              <a:rPr lang="en-GB" sz="2200" b="1" i="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New standard for WIS Metadata</a:t>
            </a:r>
            <a:endParaRPr lang="en-US" dirty="0">
              <a:solidFill>
                <a:schemeClr val="tx2">
                  <a:lumMod val="75000"/>
                </a:schemeClr>
              </a:solidFill>
              <a:latin typeface="-apple-system"/>
            </a:endParaRPr>
          </a:p>
          <a:p>
            <a:pPr marL="342900" indent="-342900" algn="l">
              <a:buFont typeface="Arial" panose="020B0604020202020204" pitchFamily="34" charset="0"/>
              <a:buChar char="•"/>
            </a:pPr>
            <a:r>
              <a:rPr lang="en-US" sz="2000" dirty="0">
                <a:solidFill>
                  <a:srgbClr val="333333"/>
                </a:solidFill>
                <a:latin typeface="-apple-system"/>
              </a:rPr>
              <a:t>Discovery metadata describes a given dataset or collection</a:t>
            </a:r>
            <a:endParaRPr lang="en-CH" sz="2000" dirty="0">
              <a:solidFill>
                <a:srgbClr val="333333"/>
              </a:solidFill>
              <a:latin typeface="-apple-system"/>
            </a:endParaRPr>
          </a:p>
          <a:p>
            <a:pPr marL="342900" indent="-342900" algn="l">
              <a:buFont typeface="Arial" panose="020B0604020202020204" pitchFamily="34" charset="0"/>
              <a:buChar char="•"/>
            </a:pPr>
            <a:r>
              <a:rPr lang="en-US" sz="2000" dirty="0">
                <a:solidFill>
                  <a:srgbClr val="333333"/>
                </a:solidFill>
                <a:latin typeface="-apple-system"/>
              </a:rPr>
              <a:t>Aligning with the WIS 2.0 Principles, discovery metadata will be published to the Global Discovery Catalogue</a:t>
            </a:r>
          </a:p>
          <a:p>
            <a:pPr marL="342900" indent="-342900" algn="l">
              <a:buFont typeface="Arial" panose="020B0604020202020204" pitchFamily="34" charset="0"/>
              <a:buChar char="•"/>
            </a:pPr>
            <a:r>
              <a:rPr lang="en-US" sz="2000" dirty="0">
                <a:solidFill>
                  <a:srgbClr val="333333"/>
                </a:solidFill>
                <a:latin typeface="-apple-system"/>
              </a:rPr>
              <a:t>WCMP2 is an extension of the International Standard OGC API - Records </a:t>
            </a:r>
          </a:p>
          <a:p>
            <a:endParaRPr lang="en-US" dirty="0">
              <a:solidFill>
                <a:srgbClr val="333333"/>
              </a:solidFill>
              <a:latin typeface="-apple-system"/>
            </a:endParaRPr>
          </a:p>
          <a:p>
            <a:endParaRPr lang="en-CH" dirty="0"/>
          </a:p>
        </p:txBody>
      </p:sp>
      <p:pic>
        <p:nvPicPr>
          <p:cNvPr id="7" name="Picture 6">
            <a:extLst>
              <a:ext uri="{FF2B5EF4-FFF2-40B4-BE49-F238E27FC236}">
                <a16:creationId xmlns:a16="http://schemas.microsoft.com/office/drawing/2014/main" id="{B056CD26-24BB-F40F-FFD5-2981B3F8BC1D}"/>
              </a:ext>
            </a:extLst>
          </p:cNvPr>
          <p:cNvPicPr>
            <a:picLocks noChangeAspect="1"/>
          </p:cNvPicPr>
          <p:nvPr/>
        </p:nvPicPr>
        <p:blipFill>
          <a:blip r:embed="rId3"/>
          <a:stretch>
            <a:fillRect/>
          </a:stretch>
        </p:blipFill>
        <p:spPr>
          <a:xfrm>
            <a:off x="6733503" y="1587898"/>
            <a:ext cx="5238750" cy="3267075"/>
          </a:xfrm>
          <a:prstGeom prst="rect">
            <a:avLst/>
          </a:prstGeom>
        </p:spPr>
      </p:pic>
    </p:spTree>
    <p:extLst>
      <p:ext uri="{BB962C8B-B14F-4D97-AF65-F5344CB8AC3E}">
        <p14:creationId xmlns:p14="http://schemas.microsoft.com/office/powerpoint/2010/main" val="225405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0E3A-43B9-8D33-0BA2-A26D0B1D0F78}"/>
              </a:ext>
            </a:extLst>
          </p:cNvPr>
          <p:cNvSpPr txBox="1">
            <a:spLocks/>
          </p:cNvSpPr>
          <p:nvPr/>
        </p:nvSpPr>
        <p:spPr>
          <a:xfrm>
            <a:off x="1005840" y="362529"/>
            <a:ext cx="10512552" cy="12802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accent1">
                    <a:lumMod val="50000"/>
                  </a:schemeClr>
                </a:solidFill>
              </a:rPr>
              <a:t>8.3(1) Amendments To The Manual On The WIS</a:t>
            </a:r>
            <a:br>
              <a:rPr lang="en-GB" sz="3200" b="1" dirty="0">
                <a:solidFill>
                  <a:schemeClr val="accent1">
                    <a:lumMod val="50000"/>
                  </a:schemeClr>
                </a:solidFill>
              </a:rPr>
            </a:br>
            <a:r>
              <a:rPr lang="en-GB" sz="3200" b="1" dirty="0">
                <a:solidFill>
                  <a:schemeClr val="accent1">
                    <a:lumMod val="50000"/>
                  </a:schemeClr>
                </a:solidFill>
              </a:rPr>
              <a:t>Topic Hierarchy and Notification Message</a:t>
            </a:r>
            <a:br>
              <a:rPr lang="en-GB" sz="3600" b="1" dirty="0">
                <a:solidFill>
                  <a:schemeClr val="accent1">
                    <a:lumMod val="50000"/>
                  </a:schemeClr>
                </a:solidFill>
              </a:rPr>
            </a:br>
            <a:endParaRPr lang="en-CH" sz="3600" b="1" dirty="0">
              <a:solidFill>
                <a:schemeClr val="accent1">
                  <a:lumMod val="50000"/>
                </a:schemeClr>
              </a:solidFill>
            </a:endParaRPr>
          </a:p>
        </p:txBody>
      </p:sp>
      <p:sp>
        <p:nvSpPr>
          <p:cNvPr id="3" name="Content Placeholder 2">
            <a:extLst>
              <a:ext uri="{FF2B5EF4-FFF2-40B4-BE49-F238E27FC236}">
                <a16:creationId xmlns:a16="http://schemas.microsoft.com/office/drawing/2014/main" id="{B715963B-05DA-289E-084A-F4AF52A432EE}"/>
              </a:ext>
            </a:extLst>
          </p:cNvPr>
          <p:cNvSpPr txBox="1">
            <a:spLocks/>
          </p:cNvSpPr>
          <p:nvPr/>
        </p:nvSpPr>
        <p:spPr>
          <a:xfrm>
            <a:off x="1216691" y="1516228"/>
            <a:ext cx="5898818" cy="38255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1200"/>
              </a:spcBef>
            </a:pPr>
            <a:r>
              <a:rPr lang="en-GB" sz="22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Amendments to the Manual on WIS</a:t>
            </a:r>
          </a:p>
          <a:p>
            <a:pPr>
              <a:lnSpc>
                <a:spcPct val="120000"/>
              </a:lnSpc>
              <a:spcBef>
                <a:spcPts val="1200"/>
              </a:spcBef>
            </a:pPr>
            <a:r>
              <a:rPr lang="en-GB" sz="2200" dirty="0">
                <a:latin typeface="Verdana" panose="020B0604030504040204" pitchFamily="34" charset="0"/>
                <a:ea typeface="Verdana" panose="020B0604030504040204" pitchFamily="34" charset="0"/>
                <a:cs typeface="Verdana" panose="020B0604030504040204" pitchFamily="34" charset="0"/>
              </a:rPr>
              <a:t>Addition of</a:t>
            </a:r>
          </a:p>
          <a:p>
            <a:pPr>
              <a:lnSpc>
                <a:spcPct val="120000"/>
              </a:lnSpc>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WIS2 Topic Hierarchy </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i="1" dirty="0">
                <a:latin typeface="Verdana" panose="020B0604030504040204" pitchFamily="34" charset="0"/>
                <a:ea typeface="Verdana" panose="020B0604030504040204" pitchFamily="34" charset="0"/>
                <a:cs typeface="Verdana" panose="020B0604030504040204" pitchFamily="34" charset="0"/>
              </a:rPr>
              <a:t>“Backbone” of the notification architecture where the messages will be available</a:t>
            </a: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WIS2 Notification Message </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i="1" dirty="0">
                <a:latin typeface="Verdana" panose="020B0604030504040204" pitchFamily="34" charset="0"/>
                <a:ea typeface="Verdana" panose="020B0604030504040204" pitchFamily="34" charset="0"/>
                <a:cs typeface="Verdana" panose="020B0604030504040204" pitchFamily="34" charset="0"/>
              </a:rPr>
              <a:t>Format of the Notification Messages</a:t>
            </a:r>
            <a:endParaRPr lang="en-CH" sz="2000" dirty="0">
              <a:latin typeface="Verdana" panose="020B0604030504040204" pitchFamily="34" charset="0"/>
              <a:ea typeface="Verdana" panose="020B0604030504040204" pitchFamily="34" charset="0"/>
              <a:cs typeface="Verdana" panose="020B0604030504040204" pitchFamily="34" charset="0"/>
            </a:endParaRPr>
          </a:p>
          <a:p>
            <a:endParaRPr lang="en-CH" dirty="0"/>
          </a:p>
        </p:txBody>
      </p:sp>
      <p:sp>
        <p:nvSpPr>
          <p:cNvPr id="4" name="Rectangle: Rounded Corners 3">
            <a:extLst>
              <a:ext uri="{FF2B5EF4-FFF2-40B4-BE49-F238E27FC236}">
                <a16:creationId xmlns:a16="http://schemas.microsoft.com/office/drawing/2014/main" id="{A2067E62-8566-B122-691D-650C17FA4266}"/>
              </a:ext>
            </a:extLst>
          </p:cNvPr>
          <p:cNvSpPr/>
          <p:nvPr/>
        </p:nvSpPr>
        <p:spPr>
          <a:xfrm rot="16200000">
            <a:off x="8583864" y="2283077"/>
            <a:ext cx="1822830" cy="2460167"/>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Message Broker</a:t>
            </a:r>
            <a:endParaRPr kumimoji="0" lang="en-CH" sz="2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9595CF2-0567-0E8E-5DCD-7AED8352A4E8}"/>
              </a:ext>
            </a:extLst>
          </p:cNvPr>
          <p:cNvSpPr/>
          <p:nvPr/>
        </p:nvSpPr>
        <p:spPr>
          <a:xfrm>
            <a:off x="9145265" y="5129130"/>
            <a:ext cx="913406" cy="680021"/>
          </a:xfrm>
          <a:prstGeom prst="round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User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FE5A1D12-AD6B-619B-49F1-4C6160D94011}"/>
              </a:ext>
            </a:extLst>
          </p:cNvPr>
          <p:cNvSpPr/>
          <p:nvPr/>
        </p:nvSpPr>
        <p:spPr>
          <a:xfrm>
            <a:off x="7803372" y="1420588"/>
            <a:ext cx="1096104" cy="3784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Publisher 1</a:t>
            </a: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F51484BB-1E07-646A-7B9B-35EEB9050BDB}"/>
              </a:ext>
            </a:extLst>
          </p:cNvPr>
          <p:cNvSpPr/>
          <p:nvPr/>
        </p:nvSpPr>
        <p:spPr>
          <a:xfrm>
            <a:off x="9112830" y="1416879"/>
            <a:ext cx="1096104" cy="3784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Publisher 2</a:t>
            </a: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4CC5D29-C9C7-E440-2881-723115F602EB}"/>
              </a:ext>
            </a:extLst>
          </p:cNvPr>
          <p:cNvSpPr/>
          <p:nvPr/>
        </p:nvSpPr>
        <p:spPr>
          <a:xfrm>
            <a:off x="10422288" y="1427270"/>
            <a:ext cx="1096104" cy="3784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Publisher 3</a:t>
            </a: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14BAA2F5-0B94-6405-208F-C5E6FCAA88CD}"/>
              </a:ext>
            </a:extLst>
          </p:cNvPr>
          <p:cNvSpPr/>
          <p:nvPr/>
        </p:nvSpPr>
        <p:spPr>
          <a:xfrm>
            <a:off x="7987615" y="5129130"/>
            <a:ext cx="913406" cy="680021"/>
          </a:xfrm>
          <a:prstGeom prst="round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User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419A35A-C6FC-3E1E-BAB0-7DE5CD9906BA}"/>
              </a:ext>
            </a:extLst>
          </p:cNvPr>
          <p:cNvSpPr/>
          <p:nvPr/>
        </p:nvSpPr>
        <p:spPr>
          <a:xfrm>
            <a:off x="10271742" y="5124774"/>
            <a:ext cx="955702" cy="680021"/>
          </a:xfrm>
          <a:prstGeom prst="round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User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1" name="Cylinder 10">
            <a:extLst>
              <a:ext uri="{FF2B5EF4-FFF2-40B4-BE49-F238E27FC236}">
                <a16:creationId xmlns:a16="http://schemas.microsoft.com/office/drawing/2014/main" id="{105E3442-46DE-6C76-F1B0-66059D30B588}"/>
              </a:ext>
            </a:extLst>
          </p:cNvPr>
          <p:cNvSpPr/>
          <p:nvPr/>
        </p:nvSpPr>
        <p:spPr>
          <a:xfrm>
            <a:off x="9254101" y="2956083"/>
            <a:ext cx="317241" cy="1203070"/>
          </a:xfrm>
          <a:prstGeom prst="can">
            <a:avLst/>
          </a:prstGeom>
          <a:gradFill>
            <a:gsLst>
              <a:gs pos="10000">
                <a:schemeClr val="accent1">
                  <a:tint val="100000"/>
                  <a:shade val="100000"/>
                  <a:satMod val="13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Topic 1</a:t>
            </a:r>
            <a:endParaRPr kumimoji="0" lang="en-CH"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2" name="Cylinder 11">
            <a:extLst>
              <a:ext uri="{FF2B5EF4-FFF2-40B4-BE49-F238E27FC236}">
                <a16:creationId xmlns:a16="http://schemas.microsoft.com/office/drawing/2014/main" id="{96E8EF53-BE6A-6D44-2011-8E84272939B2}"/>
              </a:ext>
            </a:extLst>
          </p:cNvPr>
          <p:cNvSpPr/>
          <p:nvPr/>
        </p:nvSpPr>
        <p:spPr>
          <a:xfrm>
            <a:off x="9658982" y="2956083"/>
            <a:ext cx="317241" cy="1203070"/>
          </a:xfrm>
          <a:prstGeom prst="ca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Topic 2</a:t>
            </a:r>
            <a:endParaRPr kumimoji="0" lang="en-CH"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3" name="Cylinder 12">
            <a:extLst>
              <a:ext uri="{FF2B5EF4-FFF2-40B4-BE49-F238E27FC236}">
                <a16:creationId xmlns:a16="http://schemas.microsoft.com/office/drawing/2014/main" id="{E68C9C5D-733B-54CA-09C7-B8293979BAED}"/>
              </a:ext>
            </a:extLst>
          </p:cNvPr>
          <p:cNvSpPr/>
          <p:nvPr/>
        </p:nvSpPr>
        <p:spPr>
          <a:xfrm>
            <a:off x="10058980" y="2981578"/>
            <a:ext cx="317241" cy="1203070"/>
          </a:xfrm>
          <a:prstGeom prst="can">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Topic 3</a:t>
            </a:r>
            <a:endParaRPr kumimoji="0" lang="en-CH"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A86E587-E011-EBD2-B1E7-8C35F8F04645}"/>
              </a:ext>
            </a:extLst>
          </p:cNvPr>
          <p:cNvCxnSpPr>
            <a:cxnSpLocks/>
            <a:stCxn id="6" idx="2"/>
            <a:endCxn id="11" idx="1"/>
          </p:cNvCxnSpPr>
          <p:nvPr/>
        </p:nvCxnSpPr>
        <p:spPr>
          <a:xfrm>
            <a:off x="8351424" y="1799073"/>
            <a:ext cx="1061298" cy="11570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171A5A51-A3DF-BF64-3931-B69B30195621}"/>
              </a:ext>
            </a:extLst>
          </p:cNvPr>
          <p:cNvCxnSpPr>
            <a:cxnSpLocks/>
          </p:cNvCxnSpPr>
          <p:nvPr/>
        </p:nvCxnSpPr>
        <p:spPr>
          <a:xfrm>
            <a:off x="9764377" y="1845237"/>
            <a:ext cx="26515" cy="10715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1E793037-0C64-0F1A-A957-63288C6FB65B}"/>
              </a:ext>
            </a:extLst>
          </p:cNvPr>
          <p:cNvCxnSpPr>
            <a:cxnSpLocks/>
            <a:stCxn id="8" idx="2"/>
            <a:endCxn id="13" idx="1"/>
          </p:cNvCxnSpPr>
          <p:nvPr/>
        </p:nvCxnSpPr>
        <p:spPr>
          <a:xfrm flipH="1">
            <a:off x="10217601" y="1805755"/>
            <a:ext cx="752739" cy="11758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EE2E8CE0-D76B-4862-3161-05F2CA226C81}"/>
              </a:ext>
            </a:extLst>
          </p:cNvPr>
          <p:cNvCxnSpPr>
            <a:cxnSpLocks/>
            <a:stCxn id="9" idx="0"/>
            <a:endCxn id="11" idx="3"/>
          </p:cNvCxnSpPr>
          <p:nvPr/>
        </p:nvCxnSpPr>
        <p:spPr>
          <a:xfrm flipV="1">
            <a:off x="8444318" y="4159153"/>
            <a:ext cx="968404" cy="9699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65452E99-2219-1652-C50E-3A0E2DBA11A1}"/>
              </a:ext>
            </a:extLst>
          </p:cNvPr>
          <p:cNvCxnSpPr>
            <a:cxnSpLocks/>
            <a:stCxn id="10" idx="0"/>
          </p:cNvCxnSpPr>
          <p:nvPr/>
        </p:nvCxnSpPr>
        <p:spPr>
          <a:xfrm flipH="1" flipV="1">
            <a:off x="10195704" y="4211995"/>
            <a:ext cx="553889" cy="9127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EF6F494F-D323-1BBA-35DC-C501C2CE37C0}"/>
              </a:ext>
            </a:extLst>
          </p:cNvPr>
          <p:cNvCxnSpPr>
            <a:cxnSpLocks/>
            <a:stCxn id="10" idx="0"/>
            <a:endCxn id="12" idx="3"/>
          </p:cNvCxnSpPr>
          <p:nvPr/>
        </p:nvCxnSpPr>
        <p:spPr>
          <a:xfrm flipH="1" flipV="1">
            <a:off x="9817603" y="4159153"/>
            <a:ext cx="931990" cy="9656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F2D668B7-4DC7-8D47-025C-9286C3A9F867}"/>
              </a:ext>
            </a:extLst>
          </p:cNvPr>
          <p:cNvSpPr txBox="1"/>
          <p:nvPr/>
        </p:nvSpPr>
        <p:spPr>
          <a:xfrm rot="935779">
            <a:off x="10361711" y="2043304"/>
            <a:ext cx="8677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Publish</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8FABDA1-710A-EEC0-5658-017EE9A55DF2}"/>
              </a:ext>
            </a:extLst>
          </p:cNvPr>
          <p:cNvSpPr txBox="1"/>
          <p:nvPr/>
        </p:nvSpPr>
        <p:spPr>
          <a:xfrm>
            <a:off x="9344813" y="2054214"/>
            <a:ext cx="8677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Publish</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0E9D64B-C6BB-64EA-556B-2A08C1101E08}"/>
              </a:ext>
            </a:extLst>
          </p:cNvPr>
          <p:cNvSpPr txBox="1"/>
          <p:nvPr/>
        </p:nvSpPr>
        <p:spPr>
          <a:xfrm rot="21075499">
            <a:off x="8285882" y="2003274"/>
            <a:ext cx="8677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Publish</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72F6ACA-311A-548B-0C8F-81ED2E336E7C}"/>
              </a:ext>
            </a:extLst>
          </p:cNvPr>
          <p:cNvSpPr txBox="1"/>
          <p:nvPr/>
        </p:nvSpPr>
        <p:spPr>
          <a:xfrm rot="20758445">
            <a:off x="8329168" y="4653021"/>
            <a:ext cx="1239483" cy="338554"/>
          </a:xfrm>
          <a:prstGeom prst="rect">
            <a:avLst/>
          </a:prstGeom>
          <a:noFill/>
        </p:spPr>
        <p:txBody>
          <a:bodyPr wrap="square" rtlCol="0">
            <a:spAutoFit/>
          </a:bodyPr>
          <a:lstStyle>
            <a:defPPr>
              <a:defRPr lang="en-US"/>
            </a:defPPr>
            <a:lvl1pPr>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Subscribe</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262D815-571B-B1D6-EEFA-1C44BE4A6DD6}"/>
              </a:ext>
            </a:extLst>
          </p:cNvPr>
          <p:cNvSpPr txBox="1"/>
          <p:nvPr/>
        </p:nvSpPr>
        <p:spPr>
          <a:xfrm rot="158109">
            <a:off x="9261456" y="4632791"/>
            <a:ext cx="1121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Subscribe</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250901D-0430-BF11-1DEF-B664FE0FF36D}"/>
              </a:ext>
            </a:extLst>
          </p:cNvPr>
          <p:cNvSpPr txBox="1"/>
          <p:nvPr/>
        </p:nvSpPr>
        <p:spPr>
          <a:xfrm rot="20605437">
            <a:off x="9982647" y="4707750"/>
            <a:ext cx="1239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Subscribe</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Graphic 25" descr="Envelope with solid fill">
            <a:extLst>
              <a:ext uri="{FF2B5EF4-FFF2-40B4-BE49-F238E27FC236}">
                <a16:creationId xmlns:a16="http://schemas.microsoft.com/office/drawing/2014/main" id="{021C4369-B607-CEAB-4C81-5CB4EBE6B9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4480" y="5474669"/>
            <a:ext cx="455003" cy="340010"/>
          </a:xfrm>
          <a:prstGeom prst="rect">
            <a:avLst/>
          </a:prstGeom>
        </p:spPr>
      </p:pic>
      <p:pic>
        <p:nvPicPr>
          <p:cNvPr id="27" name="Graphic 26" descr="Envelope with solid fill">
            <a:extLst>
              <a:ext uri="{FF2B5EF4-FFF2-40B4-BE49-F238E27FC236}">
                <a16:creationId xmlns:a16="http://schemas.microsoft.com/office/drawing/2014/main" id="{3CAECBCE-E467-A2AD-F12B-8ECF5C8D42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6468" y="2252572"/>
            <a:ext cx="455003" cy="340010"/>
          </a:xfrm>
          <a:prstGeom prst="rect">
            <a:avLst/>
          </a:prstGeom>
        </p:spPr>
      </p:pic>
      <p:pic>
        <p:nvPicPr>
          <p:cNvPr id="28" name="Graphic 27" descr="Envelope with solid fill">
            <a:extLst>
              <a:ext uri="{FF2B5EF4-FFF2-40B4-BE49-F238E27FC236}">
                <a16:creationId xmlns:a16="http://schemas.microsoft.com/office/drawing/2014/main" id="{F071B2EC-54E9-73A7-8BB8-EE0791661E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4586" y="5500399"/>
            <a:ext cx="459894" cy="303491"/>
          </a:xfrm>
          <a:prstGeom prst="rect">
            <a:avLst/>
          </a:prstGeom>
        </p:spPr>
      </p:pic>
      <p:cxnSp>
        <p:nvCxnSpPr>
          <p:cNvPr id="29" name="Straight Arrow Connector 28">
            <a:extLst>
              <a:ext uri="{FF2B5EF4-FFF2-40B4-BE49-F238E27FC236}">
                <a16:creationId xmlns:a16="http://schemas.microsoft.com/office/drawing/2014/main" id="{4B1367E8-7A0E-D1C9-226F-D8181C5EBAB9}"/>
              </a:ext>
            </a:extLst>
          </p:cNvPr>
          <p:cNvCxnSpPr>
            <a:cxnSpLocks/>
            <a:stCxn id="5" idx="0"/>
          </p:cNvCxnSpPr>
          <p:nvPr/>
        </p:nvCxnSpPr>
        <p:spPr>
          <a:xfrm flipV="1">
            <a:off x="9601968" y="4227244"/>
            <a:ext cx="174352" cy="9018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30" name="Graphic 29" descr="Envelope with solid fill">
            <a:extLst>
              <a:ext uri="{FF2B5EF4-FFF2-40B4-BE49-F238E27FC236}">
                <a16:creationId xmlns:a16="http://schemas.microsoft.com/office/drawing/2014/main" id="{DB469987-C4A6-81D0-246A-E0CBB96545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3550" y="2216744"/>
            <a:ext cx="455003" cy="340010"/>
          </a:xfrm>
          <a:prstGeom prst="rect">
            <a:avLst/>
          </a:prstGeom>
        </p:spPr>
      </p:pic>
      <p:pic>
        <p:nvPicPr>
          <p:cNvPr id="31" name="Graphic 30" descr="Envelope with solid fill">
            <a:extLst>
              <a:ext uri="{FF2B5EF4-FFF2-40B4-BE49-F238E27FC236}">
                <a16:creationId xmlns:a16="http://schemas.microsoft.com/office/drawing/2014/main" id="{DEA5E385-DCCC-DFEC-4E98-1340825AC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5818" y="5461005"/>
            <a:ext cx="455003" cy="340010"/>
          </a:xfrm>
          <a:prstGeom prst="rect">
            <a:avLst/>
          </a:prstGeom>
        </p:spPr>
      </p:pic>
      <p:pic>
        <p:nvPicPr>
          <p:cNvPr id="32" name="Graphic 31" descr="Envelope with solid fill">
            <a:extLst>
              <a:ext uri="{FF2B5EF4-FFF2-40B4-BE49-F238E27FC236}">
                <a16:creationId xmlns:a16="http://schemas.microsoft.com/office/drawing/2014/main" id="{4226A2AD-3D17-66B8-3A0D-449F06C6EC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52697" y="2279303"/>
            <a:ext cx="447245" cy="295144"/>
          </a:xfrm>
          <a:prstGeom prst="rect">
            <a:avLst/>
          </a:prstGeom>
        </p:spPr>
      </p:pic>
      <p:pic>
        <p:nvPicPr>
          <p:cNvPr id="33" name="Graphic 32" descr="Envelope with solid fill">
            <a:extLst>
              <a:ext uri="{FF2B5EF4-FFF2-40B4-BE49-F238E27FC236}">
                <a16:creationId xmlns:a16="http://schemas.microsoft.com/office/drawing/2014/main" id="{6CA47A21-9D3A-6655-AE37-16B2331B7B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4895" y="5500400"/>
            <a:ext cx="487104" cy="321448"/>
          </a:xfrm>
          <a:prstGeom prst="rect">
            <a:avLst/>
          </a:prstGeom>
        </p:spPr>
      </p:pic>
      <p:pic>
        <p:nvPicPr>
          <p:cNvPr id="34" name="Graphic 33" descr="Envelope with solid fill">
            <a:extLst>
              <a:ext uri="{FF2B5EF4-FFF2-40B4-BE49-F238E27FC236}">
                <a16:creationId xmlns:a16="http://schemas.microsoft.com/office/drawing/2014/main" id="{6A347561-DB4B-2ECF-E7C3-8F0969C716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7295" y="6030483"/>
            <a:ext cx="487104" cy="321448"/>
          </a:xfrm>
          <a:prstGeom prst="rect">
            <a:avLst/>
          </a:prstGeom>
        </p:spPr>
      </p:pic>
      <p:pic>
        <p:nvPicPr>
          <p:cNvPr id="35" name="Graphic 34" descr="Envelope with solid fill">
            <a:extLst>
              <a:ext uri="{FF2B5EF4-FFF2-40B4-BE49-F238E27FC236}">
                <a16:creationId xmlns:a16="http://schemas.microsoft.com/office/drawing/2014/main" id="{BF9380F7-274A-AF82-BF7D-79CC09E30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0132" y="6328181"/>
            <a:ext cx="455003" cy="340010"/>
          </a:xfrm>
          <a:prstGeom prst="rect">
            <a:avLst/>
          </a:prstGeom>
        </p:spPr>
      </p:pic>
      <p:sp>
        <p:nvSpPr>
          <p:cNvPr id="36" name="Right Brace 35">
            <a:extLst>
              <a:ext uri="{FF2B5EF4-FFF2-40B4-BE49-F238E27FC236}">
                <a16:creationId xmlns:a16="http://schemas.microsoft.com/office/drawing/2014/main" id="{B96E9F23-18DA-64D0-10CF-BB64E3863A46}"/>
              </a:ext>
            </a:extLst>
          </p:cNvPr>
          <p:cNvSpPr/>
          <p:nvPr/>
        </p:nvSpPr>
        <p:spPr>
          <a:xfrm>
            <a:off x="10058980" y="6196897"/>
            <a:ext cx="212762" cy="321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0957CB9B-02AC-566E-706B-0E48CFE91F02}"/>
              </a:ext>
            </a:extLst>
          </p:cNvPr>
          <p:cNvSpPr txBox="1"/>
          <p:nvPr/>
        </p:nvSpPr>
        <p:spPr>
          <a:xfrm>
            <a:off x="10223644" y="6224810"/>
            <a:ext cx="27358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Notification Message </a:t>
            </a:r>
            <a:endParaRPr kumimoji="0" lang="en-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7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2FBE335B-3D32-3F43-36F9-E8806C9070F1}"/>
              </a:ext>
            </a:extLst>
          </p:cNvPr>
          <p:cNvGraphicFramePr>
            <a:graphicFrameLocks noGrp="1"/>
          </p:cNvGraphicFramePr>
          <p:nvPr>
            <p:extLst>
              <p:ext uri="{D42A27DB-BD31-4B8C-83A1-F6EECF244321}">
                <p14:modId xmlns:p14="http://schemas.microsoft.com/office/powerpoint/2010/main" val="1374760853"/>
              </p:ext>
            </p:extLst>
          </p:nvPr>
        </p:nvGraphicFramePr>
        <p:xfrm>
          <a:off x="329184" y="952297"/>
          <a:ext cx="11672314" cy="4341783"/>
        </p:xfrm>
        <a:graphic>
          <a:graphicData uri="http://schemas.openxmlformats.org/drawingml/2006/table">
            <a:tbl>
              <a:tblPr firstRow="1" bandRow="1">
                <a:tableStyleId>{5C22544A-7EE6-4342-B048-85BDC9FD1C3A}</a:tableStyleId>
              </a:tblPr>
              <a:tblGrid>
                <a:gridCol w="621792">
                  <a:extLst>
                    <a:ext uri="{9D8B030D-6E8A-4147-A177-3AD203B41FA5}">
                      <a16:colId xmlns:a16="http://schemas.microsoft.com/office/drawing/2014/main" val="1756811917"/>
                    </a:ext>
                  </a:extLst>
                </a:gridCol>
                <a:gridCol w="2491922">
                  <a:extLst>
                    <a:ext uri="{9D8B030D-6E8A-4147-A177-3AD203B41FA5}">
                      <a16:colId xmlns:a16="http://schemas.microsoft.com/office/drawing/2014/main" val="1718030901"/>
                    </a:ext>
                  </a:extLst>
                </a:gridCol>
                <a:gridCol w="8558600">
                  <a:extLst>
                    <a:ext uri="{9D8B030D-6E8A-4147-A177-3AD203B41FA5}">
                      <a16:colId xmlns:a16="http://schemas.microsoft.com/office/drawing/2014/main" val="356158070"/>
                    </a:ext>
                  </a:extLst>
                </a:gridCol>
              </a:tblGrid>
              <a:tr h="361735">
                <a:tc>
                  <a:txBody>
                    <a:bodyPr/>
                    <a:lstStyle/>
                    <a:p>
                      <a:r>
                        <a:rPr lang="en-GB" sz="1600" dirty="0"/>
                        <a:t>L</a:t>
                      </a:r>
                      <a:r>
                        <a:rPr lang="en-CH" sz="1600" dirty="0"/>
                        <a:t>evel</a:t>
                      </a:r>
                    </a:p>
                  </a:txBody>
                  <a:tcPr/>
                </a:tc>
                <a:tc>
                  <a:txBody>
                    <a:bodyPr/>
                    <a:lstStyle/>
                    <a:p>
                      <a:r>
                        <a:rPr lang="en-CH" sz="1600" dirty="0"/>
                        <a:t>Name</a:t>
                      </a:r>
                    </a:p>
                  </a:txBody>
                  <a:tcPr/>
                </a:tc>
                <a:tc>
                  <a:txBody>
                    <a:bodyPr/>
                    <a:lstStyle/>
                    <a:p>
                      <a:r>
                        <a:rPr lang="en-CH" sz="1600" dirty="0"/>
                        <a:t>Description</a:t>
                      </a:r>
                    </a:p>
                  </a:txBody>
                  <a:tcPr/>
                </a:tc>
                <a:extLst>
                  <a:ext uri="{0D108BD9-81ED-4DB2-BD59-A6C34878D82A}">
                    <a16:rowId xmlns:a16="http://schemas.microsoft.com/office/drawing/2014/main" val="3218466257"/>
                  </a:ext>
                </a:extLst>
              </a:tr>
              <a:tr h="624365">
                <a:tc>
                  <a:txBody>
                    <a:bodyPr/>
                    <a:lstStyle/>
                    <a:p>
                      <a:r>
                        <a:rPr lang="en-CH" sz="1600" dirty="0"/>
                        <a:t>1</a:t>
                      </a:r>
                    </a:p>
                  </a:txBody>
                  <a:tcPr/>
                </a:tc>
                <a:tc>
                  <a:txBody>
                    <a:bodyPr/>
                    <a:lstStyle/>
                    <a:p>
                      <a:r>
                        <a:rPr lang="en-CH" sz="1600" b="1" dirty="0">
                          <a:solidFill>
                            <a:srgbClr val="C00000"/>
                          </a:solidFill>
                        </a:rPr>
                        <a:t>channel</a:t>
                      </a:r>
                    </a:p>
                  </a:txBody>
                  <a:tcPr/>
                </a:tc>
                <a:tc>
                  <a:txBody>
                    <a:bodyPr/>
                    <a:lstStyle/>
                    <a:p>
                      <a:r>
                        <a:rPr lang="en-GB" sz="1600" b="0" kern="1200" dirty="0">
                          <a:solidFill>
                            <a:schemeClr val="dk1"/>
                          </a:solidFill>
                          <a:effectLst/>
                        </a:rPr>
                        <a:t>Location of where the data originates from (data providers [</a:t>
                      </a:r>
                      <a:r>
                        <a:rPr lang="en-GB" sz="1600" dirty="0">
                          <a:solidFill>
                            <a:schemeClr val="accent2">
                              <a:lumMod val="75000"/>
                            </a:schemeClr>
                          </a:solidFill>
                        </a:rPr>
                        <a:t>origin</a:t>
                      </a:r>
                      <a:r>
                        <a:rPr lang="en-GB" sz="1600" b="0" kern="1200" dirty="0">
                          <a:solidFill>
                            <a:schemeClr val="dk1"/>
                          </a:solidFill>
                          <a:effectLst/>
                        </a:rPr>
                        <a:t>] or global services [</a:t>
                      </a:r>
                      <a:r>
                        <a:rPr lang="en-GB" sz="1600" dirty="0">
                          <a:solidFill>
                            <a:schemeClr val="accent2">
                              <a:lumMod val="75000"/>
                            </a:schemeClr>
                          </a:solidFill>
                        </a:rPr>
                        <a:t>cache</a:t>
                      </a:r>
                      <a:r>
                        <a:rPr lang="en-GB" sz="1600" b="0" kern="1200" dirty="0">
                          <a:solidFill>
                            <a:schemeClr val="dk1"/>
                          </a:solidFill>
                          <a:effectLst/>
                        </a:rPr>
                        <a:t>])</a:t>
                      </a:r>
                      <a:endParaRPr lang="en-CH" sz="1600" dirty="0"/>
                    </a:p>
                  </a:txBody>
                  <a:tcPr/>
                </a:tc>
                <a:extLst>
                  <a:ext uri="{0D108BD9-81ED-4DB2-BD59-A6C34878D82A}">
                    <a16:rowId xmlns:a16="http://schemas.microsoft.com/office/drawing/2014/main" val="975599503"/>
                  </a:ext>
                </a:extLst>
              </a:tr>
              <a:tr h="361735">
                <a:tc>
                  <a:txBody>
                    <a:bodyPr/>
                    <a:lstStyle/>
                    <a:p>
                      <a:r>
                        <a:rPr lang="en-CH" sz="1600" dirty="0"/>
                        <a:t>2</a:t>
                      </a:r>
                    </a:p>
                  </a:txBody>
                  <a:tcPr/>
                </a:tc>
                <a:tc>
                  <a:txBody>
                    <a:bodyPr/>
                    <a:lstStyle/>
                    <a:p>
                      <a:r>
                        <a:rPr lang="en-CH" sz="1600" b="1" dirty="0">
                          <a:solidFill>
                            <a:srgbClr val="00B050"/>
                          </a:solidFill>
                        </a:rPr>
                        <a:t>version</a:t>
                      </a:r>
                    </a:p>
                  </a:txBody>
                  <a:tcPr/>
                </a:tc>
                <a:tc>
                  <a:txBody>
                    <a:bodyPr/>
                    <a:lstStyle/>
                    <a:p>
                      <a:r>
                        <a:rPr lang="en-GB" sz="1600" b="0" kern="1200" dirty="0">
                          <a:solidFill>
                            <a:schemeClr val="dk1"/>
                          </a:solidFill>
                          <a:effectLst/>
                        </a:rPr>
                        <a:t>Alphabetical version of the topic hierarchy (currently a)</a:t>
                      </a:r>
                      <a:endParaRPr lang="en-CH" sz="1600" dirty="0"/>
                    </a:p>
                  </a:txBody>
                  <a:tcPr/>
                </a:tc>
                <a:extLst>
                  <a:ext uri="{0D108BD9-81ED-4DB2-BD59-A6C34878D82A}">
                    <a16:rowId xmlns:a16="http://schemas.microsoft.com/office/drawing/2014/main" val="3537702740"/>
                  </a:ext>
                </a:extLst>
              </a:tr>
              <a:tr h="361735">
                <a:tc>
                  <a:txBody>
                    <a:bodyPr/>
                    <a:lstStyle/>
                    <a:p>
                      <a:r>
                        <a:rPr lang="en-CH" sz="1600" dirty="0"/>
                        <a:t>3</a:t>
                      </a:r>
                    </a:p>
                  </a:txBody>
                  <a:tcPr/>
                </a:tc>
                <a:tc>
                  <a:txBody>
                    <a:bodyPr/>
                    <a:lstStyle/>
                    <a:p>
                      <a:r>
                        <a:rPr lang="en-CH" sz="1600" b="1" dirty="0"/>
                        <a:t>system</a:t>
                      </a:r>
                    </a:p>
                  </a:txBody>
                  <a:tcPr/>
                </a:tc>
                <a:tc>
                  <a:txBody>
                    <a:bodyPr/>
                    <a:lstStyle/>
                    <a:p>
                      <a:r>
                        <a:rPr lang="en-GB" sz="1600" b="0" kern="1200" dirty="0">
                          <a:solidFill>
                            <a:schemeClr val="dk1"/>
                          </a:solidFill>
                          <a:effectLst/>
                        </a:rPr>
                        <a:t>Fixed value of </a:t>
                      </a:r>
                      <a:r>
                        <a:rPr lang="en-GB" sz="1600" dirty="0"/>
                        <a:t>wis2</a:t>
                      </a:r>
                      <a:r>
                        <a:rPr lang="en-GB" sz="1600" b="0" kern="1200" dirty="0">
                          <a:solidFill>
                            <a:schemeClr val="dk1"/>
                          </a:solidFill>
                          <a:effectLst/>
                        </a:rPr>
                        <a:t> for </a:t>
                      </a:r>
                      <a:r>
                        <a:rPr lang="en-GB" sz="1600" b="1" kern="1200" dirty="0">
                          <a:solidFill>
                            <a:schemeClr val="dk1"/>
                          </a:solidFill>
                          <a:effectLst/>
                        </a:rPr>
                        <a:t>WIS2</a:t>
                      </a:r>
                      <a:endParaRPr lang="en-CH" sz="1600" b="1" dirty="0"/>
                    </a:p>
                  </a:txBody>
                  <a:tcPr/>
                </a:tc>
                <a:extLst>
                  <a:ext uri="{0D108BD9-81ED-4DB2-BD59-A6C34878D82A}">
                    <a16:rowId xmlns:a16="http://schemas.microsoft.com/office/drawing/2014/main" val="2086215302"/>
                  </a:ext>
                </a:extLst>
              </a:tr>
              <a:tr h="361735">
                <a:tc>
                  <a:txBody>
                    <a:bodyPr/>
                    <a:lstStyle/>
                    <a:p>
                      <a:r>
                        <a:rPr lang="en-US" sz="1600" dirty="0"/>
                        <a:t>4</a:t>
                      </a:r>
                      <a:endParaRPr lang="en-CH" sz="1600" dirty="0"/>
                    </a:p>
                  </a:txBody>
                  <a:tcPr/>
                </a:tc>
                <a:tc>
                  <a:txBody>
                    <a:bodyPr/>
                    <a:lstStyle/>
                    <a:p>
                      <a:r>
                        <a:rPr lang="en-GB" sz="1600" b="1" dirty="0">
                          <a:solidFill>
                            <a:schemeClr val="tx2">
                              <a:lumMod val="60000"/>
                              <a:lumOff val="40000"/>
                            </a:schemeClr>
                          </a:solidFill>
                        </a:rPr>
                        <a:t>centre</a:t>
                      </a:r>
                      <a:r>
                        <a:rPr lang="en-CH" sz="1600" b="1" dirty="0">
                          <a:solidFill>
                            <a:schemeClr val="tx2">
                              <a:lumMod val="60000"/>
                              <a:lumOff val="40000"/>
                            </a:schemeClr>
                          </a:solidFill>
                        </a:rPr>
                        <a:t>-id</a:t>
                      </a:r>
                    </a:p>
                  </a:txBody>
                  <a:tcPr/>
                </a:tc>
                <a:tc>
                  <a:txBody>
                    <a:bodyPr/>
                    <a:lstStyle/>
                    <a:p>
                      <a:r>
                        <a:rPr lang="en-GB" sz="1600" b="0" kern="1200" dirty="0">
                          <a:solidFill>
                            <a:schemeClr val="dk1"/>
                          </a:solidFill>
                          <a:effectLst/>
                        </a:rPr>
                        <a:t>Acronym as specified by member and endorsed by the PR of the country and by WMO</a:t>
                      </a:r>
                      <a:endParaRPr lang="en-CH" sz="1600" dirty="0"/>
                    </a:p>
                  </a:txBody>
                  <a:tcPr/>
                </a:tc>
                <a:extLst>
                  <a:ext uri="{0D108BD9-81ED-4DB2-BD59-A6C34878D82A}">
                    <a16:rowId xmlns:a16="http://schemas.microsoft.com/office/drawing/2014/main" val="2377530060"/>
                  </a:ext>
                </a:extLst>
              </a:tr>
              <a:tr h="361735">
                <a:tc>
                  <a:txBody>
                    <a:bodyPr/>
                    <a:lstStyle/>
                    <a:p>
                      <a:r>
                        <a:rPr lang="en-US" sz="1600" dirty="0"/>
                        <a:t>5</a:t>
                      </a:r>
                      <a:endParaRPr lang="en-CH" sz="1600" dirty="0"/>
                    </a:p>
                  </a:txBody>
                  <a:tcPr/>
                </a:tc>
                <a:tc>
                  <a:txBody>
                    <a:bodyPr/>
                    <a:lstStyle/>
                    <a:p>
                      <a:r>
                        <a:rPr lang="en-GB" sz="1600" b="1" dirty="0"/>
                        <a:t>resource</a:t>
                      </a:r>
                      <a:r>
                        <a:rPr lang="en-CH" sz="1600" b="1" dirty="0"/>
                        <a:t>-type</a:t>
                      </a:r>
                    </a:p>
                  </a:txBody>
                  <a:tcPr/>
                </a:tc>
                <a:tc>
                  <a:txBody>
                    <a:bodyPr/>
                    <a:lstStyle/>
                    <a:p>
                      <a:r>
                        <a:rPr lang="en-GB" sz="1600" b="0" kern="1200" dirty="0">
                          <a:solidFill>
                            <a:schemeClr val="dk1"/>
                          </a:solidFill>
                          <a:effectLst/>
                        </a:rPr>
                        <a:t>WIS2 resources types (</a:t>
                      </a:r>
                      <a:r>
                        <a:rPr lang="en-GB" sz="1600" dirty="0">
                          <a:solidFill>
                            <a:schemeClr val="accent2">
                              <a:lumMod val="75000"/>
                            </a:schemeClr>
                          </a:solidFill>
                        </a:rPr>
                        <a:t>data</a:t>
                      </a:r>
                      <a:r>
                        <a:rPr lang="en-GB" sz="1600" b="0" kern="1200" dirty="0">
                          <a:solidFill>
                            <a:schemeClr val="dk1"/>
                          </a:solidFill>
                          <a:effectLst/>
                        </a:rPr>
                        <a:t>, </a:t>
                      </a:r>
                      <a:r>
                        <a:rPr lang="en-GB" sz="1600" dirty="0">
                          <a:solidFill>
                            <a:schemeClr val="accent2">
                              <a:lumMod val="75000"/>
                            </a:schemeClr>
                          </a:solidFill>
                        </a:rPr>
                        <a:t>metadata</a:t>
                      </a:r>
                      <a:r>
                        <a:rPr lang="en-GB" sz="1600" b="0" kern="1200" dirty="0">
                          <a:solidFill>
                            <a:schemeClr val="dk1"/>
                          </a:solidFill>
                          <a:effectLst/>
                        </a:rPr>
                        <a:t>, </a:t>
                      </a:r>
                      <a:r>
                        <a:rPr lang="en-GB" sz="1600" dirty="0">
                          <a:solidFill>
                            <a:schemeClr val="accent2">
                              <a:lumMod val="75000"/>
                            </a:schemeClr>
                          </a:solidFill>
                        </a:rPr>
                        <a:t>report</a:t>
                      </a:r>
                      <a:r>
                        <a:rPr lang="en-GB" sz="1600" b="0" kern="1200" dirty="0">
                          <a:solidFill>
                            <a:schemeClr val="dk1"/>
                          </a:solidFill>
                          <a:effectLst/>
                        </a:rPr>
                        <a:t> [from monitoring activities])</a:t>
                      </a:r>
                      <a:endParaRPr lang="en-CH" sz="1600" dirty="0"/>
                    </a:p>
                  </a:txBody>
                  <a:tcPr/>
                </a:tc>
                <a:extLst>
                  <a:ext uri="{0D108BD9-81ED-4DB2-BD59-A6C34878D82A}">
                    <a16:rowId xmlns:a16="http://schemas.microsoft.com/office/drawing/2014/main" val="3179531396"/>
                  </a:ext>
                </a:extLst>
              </a:tr>
              <a:tr h="864325">
                <a:tc>
                  <a:txBody>
                    <a:bodyPr/>
                    <a:lstStyle/>
                    <a:p>
                      <a:r>
                        <a:rPr lang="en-US" sz="1600" dirty="0"/>
                        <a:t>6</a:t>
                      </a:r>
                      <a:endParaRPr lang="en-CH" sz="1600" dirty="0"/>
                    </a:p>
                  </a:txBody>
                  <a:tcPr/>
                </a:tc>
                <a:tc>
                  <a:txBody>
                    <a:bodyPr/>
                    <a:lstStyle/>
                    <a:p>
                      <a:r>
                        <a:rPr lang="en-GB" sz="1600" b="1" dirty="0">
                          <a:solidFill>
                            <a:srgbClr val="C00000"/>
                          </a:solidFill>
                        </a:rPr>
                        <a:t>data</a:t>
                      </a:r>
                      <a:r>
                        <a:rPr lang="en-CH" sz="1600" b="1" dirty="0">
                          <a:solidFill>
                            <a:srgbClr val="C00000"/>
                          </a:solidFill>
                        </a:rPr>
                        <a:t>-policy</a:t>
                      </a:r>
                    </a:p>
                  </a:txBody>
                  <a:tcPr/>
                </a:tc>
                <a:tc>
                  <a:txBody>
                    <a:bodyPr/>
                    <a:lstStyle/>
                    <a:p>
                      <a:r>
                        <a:rPr lang="en-GB" sz="1600" b="0" kern="1200" dirty="0">
                          <a:solidFill>
                            <a:schemeClr val="dk1"/>
                          </a:solidFill>
                          <a:effectLst/>
                        </a:rPr>
                        <a:t>Data policy as defined by the WMO Unified Data Policy.  Notifications for </a:t>
                      </a:r>
                      <a:r>
                        <a:rPr lang="en-GB" sz="1600" b="1" dirty="0">
                          <a:solidFill>
                            <a:srgbClr val="C00000"/>
                          </a:solidFill>
                        </a:rPr>
                        <a:t>core</a:t>
                      </a:r>
                      <a:r>
                        <a:rPr lang="en-GB" sz="1600" b="0" kern="1200" dirty="0">
                          <a:solidFill>
                            <a:schemeClr val="dk1"/>
                          </a:solidFill>
                          <a:effectLst/>
                        </a:rPr>
                        <a:t> and </a:t>
                      </a:r>
                      <a:r>
                        <a:rPr lang="en-GB" sz="1600" b="1" dirty="0">
                          <a:solidFill>
                            <a:srgbClr val="C00000"/>
                          </a:solidFill>
                        </a:rPr>
                        <a:t>recommended</a:t>
                      </a:r>
                      <a:r>
                        <a:rPr lang="en-GB" sz="1600" b="0" kern="1200" dirty="0">
                          <a:solidFill>
                            <a:schemeClr val="dk1"/>
                          </a:solidFill>
                          <a:effectLst/>
                        </a:rPr>
                        <a:t> data are available by subscription to Global Brokers. </a:t>
                      </a:r>
                      <a:r>
                        <a:rPr lang="en-GB" sz="1600" dirty="0"/>
                        <a:t>recommended</a:t>
                      </a:r>
                      <a:r>
                        <a:rPr lang="en-GB" sz="1600" b="0" kern="1200" dirty="0">
                          <a:solidFill>
                            <a:schemeClr val="dk1"/>
                          </a:solidFill>
                          <a:effectLst/>
                        </a:rPr>
                        <a:t> data are downloaded from the original NC/DCPC and may require authentication/authorisation</a:t>
                      </a:r>
                      <a:endParaRPr lang="en-CH" sz="1600" dirty="0"/>
                    </a:p>
                  </a:txBody>
                  <a:tcPr/>
                </a:tc>
                <a:extLst>
                  <a:ext uri="{0D108BD9-81ED-4DB2-BD59-A6C34878D82A}">
                    <a16:rowId xmlns:a16="http://schemas.microsoft.com/office/drawing/2014/main" val="2318604902"/>
                  </a:ext>
                </a:extLst>
              </a:tr>
              <a:tr h="420053">
                <a:tc>
                  <a:txBody>
                    <a:bodyPr/>
                    <a:lstStyle/>
                    <a:p>
                      <a:r>
                        <a:rPr lang="en-US" sz="1600" dirty="0"/>
                        <a:t>7</a:t>
                      </a:r>
                      <a:endParaRPr lang="en-CH" sz="1600" dirty="0"/>
                    </a:p>
                  </a:txBody>
                  <a:tcPr/>
                </a:tc>
                <a:tc>
                  <a:txBody>
                    <a:bodyPr/>
                    <a:lstStyle/>
                    <a:p>
                      <a:r>
                        <a:rPr lang="en-CH" sz="1600" b="1" dirty="0">
                          <a:solidFill>
                            <a:schemeClr val="tx2">
                              <a:lumMod val="75000"/>
                            </a:schemeClr>
                          </a:solidFill>
                        </a:rPr>
                        <a:t>earth-system-disciplin</a:t>
                      </a:r>
                      <a:r>
                        <a:rPr lang="en-CH" sz="1600" dirty="0">
                          <a:solidFill>
                            <a:schemeClr val="tx2">
                              <a:lumMod val="75000"/>
                            </a:schemeClr>
                          </a:solidFill>
                        </a:rPr>
                        <a:t>e</a:t>
                      </a:r>
                    </a:p>
                  </a:txBody>
                  <a:tcPr/>
                </a:tc>
                <a:tc>
                  <a:txBody>
                    <a:bodyPr/>
                    <a:lstStyle/>
                    <a:p>
                      <a:r>
                        <a:rPr lang="en-GB" sz="1600" b="0" kern="1200" dirty="0">
                          <a:solidFill>
                            <a:schemeClr val="dk1"/>
                          </a:solidFill>
                          <a:effectLst/>
                        </a:rPr>
                        <a:t>As per Annex 1 of resolution 1 Cg-Ext-2021</a:t>
                      </a:r>
                      <a:endParaRPr lang="en-CH" sz="1600" dirty="0"/>
                    </a:p>
                  </a:txBody>
                  <a:tcPr/>
                </a:tc>
                <a:extLst>
                  <a:ext uri="{0D108BD9-81ED-4DB2-BD59-A6C34878D82A}">
                    <a16:rowId xmlns:a16="http://schemas.microsoft.com/office/drawing/2014/main" val="2273308460"/>
                  </a:ext>
                </a:extLst>
              </a:tr>
              <a:tr h="624365">
                <a:tc>
                  <a:txBody>
                    <a:bodyPr/>
                    <a:lstStyle/>
                    <a:p>
                      <a:r>
                        <a:rPr lang="en-US" sz="1600" dirty="0"/>
                        <a:t>8</a:t>
                      </a:r>
                      <a:endParaRPr lang="en-CH" sz="1600" dirty="0"/>
                    </a:p>
                  </a:txBody>
                  <a:tcPr/>
                </a:tc>
                <a:tc>
                  <a:txBody>
                    <a:bodyPr/>
                    <a:lstStyle/>
                    <a:p>
                      <a:r>
                        <a:rPr lang="en-CH" sz="1600" b="1" dirty="0">
                          <a:solidFill>
                            <a:schemeClr val="tx1"/>
                          </a:solidFill>
                        </a:rPr>
                        <a:t>earth-system-discipline-category</a:t>
                      </a:r>
                    </a:p>
                  </a:txBody>
                  <a:tcPr/>
                </a:tc>
                <a:tc>
                  <a:txBody>
                    <a:bodyPr/>
                    <a:lstStyle/>
                    <a:p>
                      <a:r>
                        <a:rPr lang="en-GB" sz="1600" b="0" kern="1200" dirty="0">
                          <a:solidFill>
                            <a:schemeClr val="dk1"/>
                          </a:solidFill>
                          <a:effectLst/>
                        </a:rPr>
                        <a:t>As proposed by domain experts and further approved by INFCOM</a:t>
                      </a:r>
                      <a:endParaRPr lang="en-CH" sz="1600" dirty="0"/>
                    </a:p>
                  </a:txBody>
                  <a:tcPr/>
                </a:tc>
                <a:extLst>
                  <a:ext uri="{0D108BD9-81ED-4DB2-BD59-A6C34878D82A}">
                    <a16:rowId xmlns:a16="http://schemas.microsoft.com/office/drawing/2014/main" val="2621443675"/>
                  </a:ext>
                </a:extLst>
              </a:tr>
            </a:tbl>
          </a:graphicData>
        </a:graphic>
      </p:graphicFrame>
      <p:sp>
        <p:nvSpPr>
          <p:cNvPr id="17" name="Rectangle 16">
            <a:extLst>
              <a:ext uri="{FF2B5EF4-FFF2-40B4-BE49-F238E27FC236}">
                <a16:creationId xmlns:a16="http://schemas.microsoft.com/office/drawing/2014/main" id="{F64E9E0F-1123-6F35-497E-4619F126D7A4}"/>
              </a:ext>
            </a:extLst>
          </p:cNvPr>
          <p:cNvSpPr/>
          <p:nvPr/>
        </p:nvSpPr>
        <p:spPr>
          <a:xfrm>
            <a:off x="-53788" y="-5938"/>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WIS 2.0 topic hierarchy</a:t>
            </a:r>
            <a:endParaRPr kumimoji="0" lang="en-CH"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2239B9E-A63B-C7EB-1A73-4F86FD654CE1}"/>
              </a:ext>
            </a:extLst>
          </p:cNvPr>
          <p:cNvSpPr txBox="1"/>
          <p:nvPr/>
        </p:nvSpPr>
        <p:spPr>
          <a:xfrm>
            <a:off x="233933" y="5518097"/>
            <a:ext cx="1186281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F497D">
                    <a:lumMod val="50000"/>
                  </a:srgbClr>
                </a:solidFill>
                <a:effectLst/>
                <a:uLnTx/>
                <a:uFillTx/>
                <a:latin typeface="Courier New" panose="02070309020205020404" pitchFamily="49" charset="0"/>
                <a:ea typeface="+mn-ea"/>
                <a:cs typeface="Courier New" panose="02070309020205020404" pitchFamily="49" charset="0"/>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origin</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a</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/wis2/</a:t>
            </a:r>
            <a:r>
              <a:rPr kumimoji="0" lang="en-GB" sz="16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ca-</a:t>
            </a:r>
            <a:r>
              <a:rPr kumimoji="0" lang="en-GB" sz="16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eccc</a:t>
            </a:r>
            <a:r>
              <a:rPr kumimoji="0" lang="en-GB" sz="16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msc</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/data/</a:t>
            </a:r>
            <a:r>
              <a:rPr kumimoji="0" lang="en-GB" sz="16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core</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weather</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a:ln>
                  <a:noFill/>
                </a:ln>
                <a:solidFill>
                  <a:srgbClr val="1F497D">
                    <a:lumMod val="75000"/>
                  </a:srgbClr>
                </a:solidFill>
                <a:effectLst/>
                <a:uLnTx/>
                <a:uFillTx/>
                <a:latin typeface="Courier New" panose="02070309020205020404" pitchFamily="49" charset="0"/>
                <a:ea typeface="+mn-ea"/>
                <a:cs typeface="Courier New" panose="02070309020205020404" pitchFamily="49" charset="0"/>
              </a:rPr>
              <a:t> surface-based-observations</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synop</a:t>
            </a:r>
            <a:endPar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cache</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a</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/wis2/</a:t>
            </a:r>
            <a:r>
              <a:rPr kumimoji="0" lang="en-GB" sz="16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int-</a:t>
            </a:r>
            <a:r>
              <a:rPr kumimoji="0" lang="en-GB" sz="1600" b="1" i="0" u="none" strike="noStrike" kern="1200" cap="none" spc="0" normalizeH="0" baseline="0" noProof="0" dirty="0" err="1">
                <a:ln>
                  <a:noFill/>
                </a:ln>
                <a:solidFill>
                  <a:srgbClr val="0070C0"/>
                </a:solidFill>
                <a:effectLst/>
                <a:uLnTx/>
                <a:uFillTx/>
                <a:latin typeface="Courier New" panose="02070309020205020404" pitchFamily="49" charset="0"/>
                <a:ea typeface="+mn-ea"/>
                <a:cs typeface="Courier New" panose="02070309020205020404" pitchFamily="49" charset="0"/>
              </a:rPr>
              <a:t>ecmwf</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/data/</a:t>
            </a:r>
            <a:r>
              <a:rPr kumimoji="0" lang="en-GB" sz="16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core</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16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weather</a:t>
            </a:r>
            <a:r>
              <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/prediction/forecast/medium-range/deterministic/global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344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4C8A-F6F0-F547-E1A8-91C211A19248}"/>
              </a:ext>
            </a:extLst>
          </p:cNvPr>
          <p:cNvSpPr>
            <a:spLocks noGrp="1"/>
          </p:cNvSpPr>
          <p:nvPr>
            <p:ph type="title"/>
          </p:nvPr>
        </p:nvSpPr>
        <p:spPr>
          <a:xfrm>
            <a:off x="1005840" y="273685"/>
            <a:ext cx="10512552" cy="1325563"/>
          </a:xfrm>
        </p:spPr>
        <p:txBody>
          <a:bodyPr>
            <a:noAutofit/>
          </a:bodyPr>
          <a:lstStyle/>
          <a:p>
            <a:pPr algn="ctr"/>
            <a:r>
              <a:rPr lang="en-GB" sz="3200" b="1" dirty="0">
                <a:solidFill>
                  <a:schemeClr val="accent1">
                    <a:lumMod val="50000"/>
                  </a:schemeClr>
                </a:solidFill>
              </a:rPr>
              <a:t>8.3(1) Amendments To The Manual On The WIS</a:t>
            </a:r>
            <a:br>
              <a:rPr lang="en-GB" sz="3600" b="1" dirty="0">
                <a:solidFill>
                  <a:schemeClr val="accent1">
                    <a:lumMod val="50000"/>
                  </a:schemeClr>
                </a:solidFill>
              </a:rPr>
            </a:br>
            <a:endParaRPr lang="en-CH" sz="3600" b="1" dirty="0">
              <a:solidFill>
                <a:schemeClr val="accent1">
                  <a:lumMod val="50000"/>
                </a:schemeClr>
              </a:solidFill>
            </a:endParaRPr>
          </a:p>
        </p:txBody>
      </p:sp>
      <p:sp>
        <p:nvSpPr>
          <p:cNvPr id="3" name="Content Placeholder 2">
            <a:extLst>
              <a:ext uri="{FF2B5EF4-FFF2-40B4-BE49-F238E27FC236}">
                <a16:creationId xmlns:a16="http://schemas.microsoft.com/office/drawing/2014/main" id="{5964F42D-3F34-5953-1A84-48331819EBBB}"/>
              </a:ext>
            </a:extLst>
          </p:cNvPr>
          <p:cNvSpPr>
            <a:spLocks noGrp="1"/>
          </p:cNvSpPr>
          <p:nvPr>
            <p:ph idx="1"/>
          </p:nvPr>
        </p:nvSpPr>
        <p:spPr>
          <a:xfrm>
            <a:off x="600456" y="1122861"/>
            <a:ext cx="11323320" cy="5231003"/>
          </a:xfrm>
        </p:spPr>
        <p:txBody>
          <a:bodyPr>
            <a:normAutofit fontScale="62500" lnSpcReduction="20000"/>
          </a:bodyPr>
          <a:lstStyle/>
          <a:p>
            <a:pPr marL="0" indent="0">
              <a:spcBef>
                <a:spcPts val="1200"/>
              </a:spcBef>
              <a:buNone/>
            </a:pPr>
            <a:r>
              <a:rPr lang="en-GB" sz="1800" dirty="0">
                <a:effectLst/>
                <a:latin typeface="Verdana" panose="020B0604030504040204" pitchFamily="34" charset="0"/>
                <a:ea typeface="Verdana" panose="020B0604030504040204" pitchFamily="34" charset="0"/>
                <a:cs typeface="Verdana" panose="020B0604030504040204" pitchFamily="34" charset="0"/>
              </a:rPr>
              <a:t>THE EXECUTIVE COUNCIL,</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a:t>
            </a:r>
            <a:endParaRPr lang="en-CH"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Recognizing</a:t>
            </a:r>
            <a:r>
              <a:rPr lang="en-GB" sz="1800" dirty="0">
                <a:effectLst/>
                <a:latin typeface="Verdana" panose="020B0604030504040204" pitchFamily="34" charset="0"/>
                <a:ea typeface="Verdana" panose="020B0604030504040204" pitchFamily="34" charset="0"/>
                <a:cs typeface="Verdana" panose="020B0604030504040204" pitchFamily="34" charset="0"/>
              </a:rPr>
              <a:t> the need to provide a consolidated body of technical regulations and guidance to allow the Members to prepare for the operational implementation of WIS 2.0 starting in January 2025</a:t>
            </a:r>
            <a:r>
              <a:rPr lang="en-CH" sz="1800" dirty="0">
                <a:effectLst/>
                <a:latin typeface="Verdana" panose="020B0604030504040204" pitchFamily="34" charset="0"/>
                <a:ea typeface="Verdana" panose="020B0604030504040204" pitchFamily="34" charset="0"/>
                <a:cs typeface="Verdana" panose="020B0604030504040204" pitchFamily="34" charset="0"/>
              </a:rPr>
              <a:t>,</a:t>
            </a: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Noting</a:t>
            </a:r>
            <a:r>
              <a:rPr lang="en-GB" sz="1800" dirty="0">
                <a:effectLst/>
                <a:latin typeface="Verdana" panose="020B0604030504040204" pitchFamily="34" charset="0"/>
                <a:ea typeface="Verdana" panose="020B0604030504040204" pitchFamily="34" charset="0"/>
                <a:cs typeface="Verdana" panose="020B0604030504040204" pitchFamily="34" charset="0"/>
              </a:rPr>
              <a:t> the successful completion of the WIS 2.0 pilot phase and the progress of the pre-operational phase, </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Decides</a:t>
            </a:r>
            <a:r>
              <a:rPr lang="en-GB" sz="1800" dirty="0">
                <a:effectLst/>
                <a:latin typeface="Verdana" panose="020B0604030504040204" pitchFamily="34" charset="0"/>
                <a:ea typeface="Verdana" panose="020B0604030504040204" pitchFamily="34" charset="0"/>
                <a:cs typeface="Verdana" panose="020B0604030504040204" pitchFamily="34" charset="0"/>
              </a:rPr>
              <a:t> to adopt the amendments to the Manual on the WMO Information System provided in annex to the present resolution,</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Urges</a:t>
            </a:r>
            <a:r>
              <a:rPr lang="en-GB" sz="1800" dirty="0">
                <a:effectLst/>
                <a:latin typeface="Verdana" panose="020B0604030504040204" pitchFamily="34" charset="0"/>
                <a:ea typeface="Verdana" panose="020B0604030504040204" pitchFamily="34" charset="0"/>
                <a:cs typeface="Verdana" panose="020B0604030504040204" pitchFamily="34" charset="0"/>
              </a:rPr>
              <a:t> Members to prepare their infrastructure and operations for the implementation of WIS 2.0 as described in the Manual on the WMO Information System and the Guide to the WMO Information System,</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Requests</a:t>
            </a:r>
            <a:r>
              <a:rPr lang="en-GB" sz="1800" dirty="0">
                <a:effectLst/>
                <a:latin typeface="Verdana" panose="020B0604030504040204" pitchFamily="34" charset="0"/>
                <a:ea typeface="Verdana" panose="020B0604030504040204" pitchFamily="34" charset="0"/>
                <a:cs typeface="Verdana" panose="020B0604030504040204" pitchFamily="34" charset="0"/>
              </a:rPr>
              <a:t> Secretary-General to publish the amended version of the Manual on the WMO Information System in annex to the present resolution.</a:t>
            </a:r>
          </a:p>
          <a:p>
            <a:pPr marL="0" indent="0">
              <a:lnSpc>
                <a:spcPct val="120000"/>
              </a:lnSpc>
              <a:spcBef>
                <a:spcPts val="1200"/>
              </a:spcBef>
              <a:buNone/>
            </a:pPr>
            <a:r>
              <a:rPr lang="en-GB" sz="1800" dirty="0">
                <a:effectLst/>
                <a:latin typeface="Verdana" panose="020B0604030504040204" pitchFamily="34" charset="0"/>
                <a:ea typeface="Verdana" panose="020B0604030504040204" pitchFamily="34" charset="0"/>
                <a:cs typeface="Verdana" panose="020B0604030504040204" pitchFamily="34" charset="0"/>
              </a:rPr>
              <a:t>…</a:t>
            </a:r>
          </a:p>
          <a:p>
            <a:pPr marL="0" indent="0">
              <a:lnSpc>
                <a:spcPct val="120000"/>
              </a:lnSpc>
              <a:spcBef>
                <a:spcPts val="1200"/>
              </a:spcBef>
              <a:buNone/>
            </a:pP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1200"/>
              </a:spcBef>
              <a:buNone/>
            </a:pPr>
            <a:r>
              <a:rPr lang="en-GB" sz="2200" b="1" dirty="0">
                <a:latin typeface="Verdana" panose="020B0604030504040204" pitchFamily="34" charset="0"/>
                <a:ea typeface="Verdana" panose="020B0604030504040204" pitchFamily="34" charset="0"/>
                <a:cs typeface="Verdana" panose="020B0604030504040204" pitchFamily="34" charset="0"/>
              </a:rPr>
              <a:t>Amendments to the Manual on WIS</a:t>
            </a:r>
          </a:p>
          <a:p>
            <a:pPr marL="0" indent="0">
              <a:lnSpc>
                <a:spcPct val="120000"/>
              </a:lnSpc>
              <a:spcBef>
                <a:spcPts val="1200"/>
              </a:spcBef>
              <a:buNone/>
            </a:pPr>
            <a:r>
              <a:rPr lang="en-GB" sz="2200" dirty="0">
                <a:latin typeface="Verdana" panose="020B0604030504040204" pitchFamily="34" charset="0"/>
                <a:ea typeface="Verdana" panose="020B0604030504040204" pitchFamily="34" charset="0"/>
                <a:cs typeface="Verdana" panose="020B0604030504040204" pitchFamily="34" charset="0"/>
              </a:rPr>
              <a:t>Addition of</a:t>
            </a:r>
          </a:p>
          <a:p>
            <a:pPr>
              <a:lnSpc>
                <a:spcPct val="120000"/>
              </a:lnSpc>
              <a:spcBef>
                <a:spcPts val="1200"/>
              </a:spcBef>
            </a:pPr>
            <a:r>
              <a:rPr lang="en-GB" sz="2200" dirty="0">
                <a:effectLst/>
                <a:latin typeface="Verdana" panose="020B0604030504040204" pitchFamily="34" charset="0"/>
                <a:ea typeface="Verdana" panose="020B0604030504040204" pitchFamily="34" charset="0"/>
                <a:cs typeface="Verdana" panose="020B0604030504040204" pitchFamily="34" charset="0"/>
              </a:rPr>
              <a:t>WMO Core Metadata Profile 2.0 </a:t>
            </a:r>
            <a:r>
              <a:rPr lang="en-GB" sz="2200" i="1" dirty="0">
                <a:effectLst/>
                <a:latin typeface="Verdana" panose="020B0604030504040204" pitchFamily="34" charset="0"/>
                <a:ea typeface="Verdana" panose="020B0604030504040204" pitchFamily="34" charset="0"/>
                <a:cs typeface="Verdana" panose="020B0604030504040204" pitchFamily="34" charset="0"/>
              </a:rPr>
              <a:t>– New standard for WIS Metadata</a:t>
            </a:r>
            <a:endParaRPr lang="en-GB" sz="22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pPr>
            <a:r>
              <a:rPr lang="en-GB" sz="2200" dirty="0">
                <a:latin typeface="Verdana" panose="020B0604030504040204" pitchFamily="34" charset="0"/>
                <a:ea typeface="Verdana" panose="020B0604030504040204" pitchFamily="34" charset="0"/>
                <a:cs typeface="Verdana" panose="020B0604030504040204" pitchFamily="34" charset="0"/>
              </a:rPr>
              <a:t>WIS2 Topic Hierarchy – </a:t>
            </a:r>
            <a:r>
              <a:rPr lang="en-GB" sz="2200" i="1" dirty="0">
                <a:latin typeface="Verdana" panose="020B0604030504040204" pitchFamily="34" charset="0"/>
                <a:ea typeface="Verdana" panose="020B0604030504040204" pitchFamily="34" charset="0"/>
                <a:cs typeface="Verdana" panose="020B0604030504040204" pitchFamily="34" charset="0"/>
              </a:rPr>
              <a:t>“Backbone” of the notification architecture where the messages will be available</a:t>
            </a:r>
            <a:endParaRPr lang="en-GB" sz="2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pPr>
            <a:r>
              <a:rPr lang="en-GB" sz="2200" dirty="0">
                <a:effectLst/>
                <a:latin typeface="Verdana" panose="020B0604030504040204" pitchFamily="34" charset="0"/>
                <a:ea typeface="Verdana" panose="020B0604030504040204" pitchFamily="34" charset="0"/>
                <a:cs typeface="Verdana" panose="020B0604030504040204" pitchFamily="34" charset="0"/>
              </a:rPr>
              <a:t>WIS2 Notification Message – </a:t>
            </a:r>
            <a:r>
              <a:rPr lang="en-GB" sz="2200" i="1" dirty="0">
                <a:effectLst/>
                <a:latin typeface="Verdana" panose="020B0604030504040204" pitchFamily="34" charset="0"/>
                <a:ea typeface="Verdana" panose="020B0604030504040204" pitchFamily="34" charset="0"/>
                <a:cs typeface="Verdana" panose="020B0604030504040204" pitchFamily="34" charset="0"/>
              </a:rPr>
              <a:t>Format of the Notification Messages</a:t>
            </a:r>
            <a:endParaRPr lang="en-CH" sz="2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dirty="0"/>
          </a:p>
        </p:txBody>
      </p:sp>
    </p:spTree>
    <p:extLst>
      <p:ext uri="{BB962C8B-B14F-4D97-AF65-F5344CB8AC3E}">
        <p14:creationId xmlns:p14="http://schemas.microsoft.com/office/powerpoint/2010/main" val="418022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433137" y="3201277"/>
            <a:ext cx="11550315" cy="132747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ctr"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10" normalizeH="0" baseline="0" noProof="0" dirty="0">
                <a:ln>
                  <a:noFill/>
                </a:ln>
                <a:solidFill>
                  <a:prstClr val="white"/>
                </a:solidFill>
                <a:effectLst/>
                <a:uLnTx/>
                <a:uFillTx/>
                <a:latin typeface="Arial"/>
                <a:ea typeface="Verdana"/>
                <a:cs typeface="Arial"/>
                <a:sym typeface="Montserrat-Regular"/>
              </a:rPr>
              <a:t>8.3(3) Update of the Guide to the WIS</a:t>
            </a:r>
          </a:p>
          <a:p>
            <a:pPr marL="0" marR="0" lvl="0" indent="0" algn="ctr" defTabSz="914400" rtl="0" eaLnBrk="1" fontAlgn="auto" latinLnBrk="0" hangingPunct="1">
              <a:lnSpc>
                <a:spcPts val="3360"/>
              </a:lnSpc>
              <a:spcBef>
                <a:spcPts val="0"/>
              </a:spcBef>
              <a:spcAft>
                <a:spcPts val="0"/>
              </a:spcAft>
              <a:buClrTx/>
              <a:buSzTx/>
              <a:buFontTx/>
              <a:buNone/>
              <a:tabLst/>
              <a:defRPr sz="1800"/>
            </a:pPr>
            <a:endParaRPr kumimoji="0" lang="en-US" sz="4400" b="1" i="0" u="none" strike="noStrike" kern="1000" cap="none" spc="-10" normalizeH="0" baseline="0" noProof="0" dirty="0">
              <a:ln>
                <a:noFill/>
              </a:ln>
              <a:solidFill>
                <a:prstClr val="white"/>
              </a:solidFill>
              <a:effectLst/>
              <a:uLnTx/>
              <a:uFillTx/>
              <a:latin typeface="Arial"/>
              <a:ea typeface="Verdana"/>
              <a:cs typeface="Arial"/>
              <a:sym typeface="Montserrat-Regular"/>
            </a:endParaRPr>
          </a:p>
          <a:p>
            <a:pPr marL="0" marR="0" lvl="0" indent="0" algn="ctr"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10" normalizeH="0" baseline="0" noProof="0" dirty="0">
                <a:ln>
                  <a:noFill/>
                </a:ln>
                <a:solidFill>
                  <a:prstClr val="white"/>
                </a:solidFill>
                <a:effectLst/>
                <a:uLnTx/>
                <a:uFillTx/>
                <a:latin typeface="Arial"/>
                <a:ea typeface="Verdana"/>
                <a:cs typeface="Arial"/>
                <a:sym typeface="Montserrat-Regular"/>
              </a:rPr>
              <a:t> (WMO-No. 1061)</a:t>
            </a:r>
          </a:p>
        </p:txBody>
      </p:sp>
    </p:spTree>
    <p:extLst>
      <p:ext uri="{BB962C8B-B14F-4D97-AF65-F5344CB8AC3E}">
        <p14:creationId xmlns:p14="http://schemas.microsoft.com/office/powerpoint/2010/main" val="251225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32AE-BB01-1759-A3A5-6F048FD2231F}"/>
              </a:ext>
            </a:extLst>
          </p:cNvPr>
          <p:cNvSpPr>
            <a:spLocks noGrp="1"/>
          </p:cNvSpPr>
          <p:nvPr>
            <p:ph type="title"/>
          </p:nvPr>
        </p:nvSpPr>
        <p:spPr>
          <a:xfrm>
            <a:off x="838200" y="187340"/>
            <a:ext cx="10962468" cy="1325563"/>
          </a:xfrm>
        </p:spPr>
        <p:txBody>
          <a:bodyPr>
            <a:noAutofit/>
          </a:bodyPr>
          <a:lstStyle/>
          <a:p>
            <a:r>
              <a:rPr lang="en-GB" sz="3200" b="1" dirty="0">
                <a:solidFill>
                  <a:schemeClr val="accent1">
                    <a:lumMod val="50000"/>
                  </a:schemeClr>
                </a:solidFill>
              </a:rPr>
              <a:t>8.3(3) Update of the Guide to the WIS (WMO-No. 1061)</a:t>
            </a:r>
            <a:br>
              <a:rPr lang="en-GB" sz="3600" b="1" dirty="0">
                <a:solidFill>
                  <a:schemeClr val="accent1">
                    <a:lumMod val="50000"/>
                  </a:schemeClr>
                </a:solidFill>
              </a:rPr>
            </a:br>
            <a:endParaRPr lang="en-CH" sz="3600" b="1" dirty="0">
              <a:solidFill>
                <a:schemeClr val="accent1">
                  <a:lumMod val="50000"/>
                </a:schemeClr>
              </a:solidFill>
            </a:endParaRPr>
          </a:p>
        </p:txBody>
      </p:sp>
      <p:sp>
        <p:nvSpPr>
          <p:cNvPr id="3" name="Content Placeholder 2">
            <a:extLst>
              <a:ext uri="{FF2B5EF4-FFF2-40B4-BE49-F238E27FC236}">
                <a16:creationId xmlns:a16="http://schemas.microsoft.com/office/drawing/2014/main" id="{B587165D-C85B-96A8-F177-ABD831B5123C}"/>
              </a:ext>
            </a:extLst>
          </p:cNvPr>
          <p:cNvSpPr>
            <a:spLocks noGrp="1"/>
          </p:cNvSpPr>
          <p:nvPr>
            <p:ph idx="1"/>
          </p:nvPr>
        </p:nvSpPr>
        <p:spPr>
          <a:xfrm>
            <a:off x="838200" y="1060704"/>
            <a:ext cx="8175171" cy="5614416"/>
          </a:xfrm>
        </p:spPr>
        <p:txBody>
          <a:bodyPr>
            <a:normAutofit lnSpcReduction="10000"/>
          </a:bodyPr>
          <a:lstStyle/>
          <a:p>
            <a:pPr marL="0" indent="0">
              <a:lnSpc>
                <a:spcPct val="110000"/>
              </a:lnSpc>
              <a:spcBef>
                <a:spcPts val="1200"/>
              </a:spcBef>
              <a:buNone/>
            </a:pPr>
            <a:r>
              <a:rPr lang="en-GB" sz="1800" dirty="0">
                <a:effectLst/>
                <a:latin typeface="Verdana" panose="020B0604030504040204" pitchFamily="34" charset="0"/>
                <a:ea typeface="Verdana" panose="020B0604030504040204" pitchFamily="34" charset="0"/>
                <a:cs typeface="Verdana" panose="020B0604030504040204" pitchFamily="34" charset="0"/>
              </a:rPr>
              <a:t>THE COMMISSION FOR OBSERVATION, INFRASTRUCTURE AND INFORMATION SYSTEMS,</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a:t>
            </a:r>
          </a:p>
          <a:p>
            <a:pPr marL="0" indent="0">
              <a:lnSpc>
                <a:spcPct val="11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Adopts</a:t>
            </a:r>
            <a:r>
              <a:rPr lang="en-GB" sz="1800" dirty="0">
                <a:effectLst/>
                <a:latin typeface="Verdana" panose="020B0604030504040204" pitchFamily="34" charset="0"/>
                <a:ea typeface="Verdana" panose="020B0604030504040204" pitchFamily="34" charset="0"/>
                <a:cs typeface="Verdana" panose="020B0604030504040204" pitchFamily="34" charset="0"/>
              </a:rPr>
              <a:t> the draft update of the Guide to the WMO Information System provided by the Standing Committee on Information Management and Technology and reported in the appendix to the present resolution; </a:t>
            </a:r>
          </a:p>
          <a:p>
            <a:pPr marL="0" indent="0">
              <a:lnSpc>
                <a:spcPct val="110000"/>
              </a:lnSpc>
              <a:spcBef>
                <a:spcPts val="1200"/>
              </a:spcBef>
              <a:buNone/>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1200"/>
              </a:spcBef>
              <a:buNone/>
            </a:pPr>
            <a:r>
              <a:rPr lang="en-GB" sz="1800" b="1" dirty="0">
                <a:effectLst/>
                <a:latin typeface="Verdana" panose="020B0604030504040204" pitchFamily="34" charset="0"/>
                <a:ea typeface="Verdana" panose="020B0604030504040204" pitchFamily="34" charset="0"/>
                <a:cs typeface="Verdana" panose="020B0604030504040204" pitchFamily="34" charset="0"/>
              </a:rPr>
              <a:t>Guide to the WIS split in two volumes</a:t>
            </a:r>
          </a:p>
          <a:p>
            <a:pPr marL="0" indent="0">
              <a:lnSpc>
                <a:spcPct val="110000"/>
              </a:lnSpc>
              <a:spcBef>
                <a:spcPts val="1200"/>
              </a:spcBef>
              <a:buNone/>
            </a:pPr>
            <a:r>
              <a:rPr lang="en-GB" sz="1800" dirty="0">
                <a:latin typeface="Verdana" panose="020B0604030504040204" pitchFamily="34" charset="0"/>
                <a:ea typeface="Verdana" panose="020B0604030504040204" pitchFamily="34" charset="0"/>
                <a:cs typeface="Verdana" panose="020B0604030504040204" pitchFamily="34" charset="0"/>
              </a:rPr>
              <a:t>- Vol. I – WIS1</a:t>
            </a:r>
          </a:p>
          <a:p>
            <a:pPr marL="0" indent="0">
              <a:lnSpc>
                <a:spcPct val="110000"/>
              </a:lnSpc>
              <a:spcBef>
                <a:spcPts val="1200"/>
              </a:spcBef>
              <a:buNone/>
            </a:pPr>
            <a:r>
              <a:rPr lang="en-GB" sz="1800" dirty="0">
                <a:effectLst/>
                <a:latin typeface="Verdana" panose="020B0604030504040204" pitchFamily="34" charset="0"/>
                <a:ea typeface="Verdana" panose="020B0604030504040204" pitchFamily="34" charset="0"/>
                <a:cs typeface="Verdana" panose="020B0604030504040204" pitchFamily="34" charset="0"/>
              </a:rPr>
              <a:t>- Vol. II – WIS</a:t>
            </a:r>
            <a:r>
              <a:rPr lang="en-GB" sz="1800" dirty="0">
                <a:latin typeface="Verdana" panose="020B0604030504040204" pitchFamily="34" charset="0"/>
                <a:ea typeface="Verdana" panose="020B0604030504040204" pitchFamily="34" charset="0"/>
                <a:cs typeface="Verdana" panose="020B0604030504040204" pitchFamily="34" charset="0"/>
              </a:rPr>
              <a:t>2</a:t>
            </a:r>
          </a:p>
          <a:p>
            <a:pPr marL="0" indent="0">
              <a:lnSpc>
                <a:spcPct val="110000"/>
              </a:lnSpc>
              <a:spcBef>
                <a:spcPts val="1200"/>
              </a:spcBef>
              <a:buNone/>
            </a:pP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1200"/>
              </a:spcBef>
              <a:buNone/>
            </a:pPr>
            <a:r>
              <a:rPr lang="en-GB" sz="1800" b="1" dirty="0">
                <a:latin typeface="Verdana" panose="020B0604030504040204" pitchFamily="34" charset="0"/>
                <a:ea typeface="Verdana" panose="020B0604030504040204" pitchFamily="34" charset="0"/>
                <a:cs typeface="Verdana" panose="020B0604030504040204" pitchFamily="34" charset="0"/>
              </a:rPr>
              <a:t>Critical aspect included in the Guide:</a:t>
            </a:r>
          </a:p>
          <a:p>
            <a:pPr marL="0" indent="0">
              <a:lnSpc>
                <a:spcPct val="110000"/>
              </a:lnSpc>
              <a:spcBef>
                <a:spcPts val="1200"/>
              </a:spcBef>
              <a:buNone/>
            </a:pPr>
            <a:r>
              <a:rPr lang="en-GB" sz="1800" dirty="0">
                <a:effectLst/>
                <a:latin typeface="Verdana" panose="020B0604030504040204" pitchFamily="34" charset="0"/>
                <a:ea typeface="Verdana" panose="020B0604030504040204" pitchFamily="34" charset="0"/>
                <a:cs typeface="Verdana" panose="020B0604030504040204" pitchFamily="34" charset="0"/>
              </a:rPr>
              <a:t>- Publishing aviation weather data from WIS 2.0 into ICAO SWIM</a:t>
            </a:r>
          </a:p>
        </p:txBody>
      </p:sp>
      <p:pic>
        <p:nvPicPr>
          <p:cNvPr id="4" name="Picture 3">
            <a:extLst>
              <a:ext uri="{FF2B5EF4-FFF2-40B4-BE49-F238E27FC236}">
                <a16:creationId xmlns:a16="http://schemas.microsoft.com/office/drawing/2014/main" id="{612D0894-CC70-A815-ED2D-DC22320D3D65}"/>
              </a:ext>
            </a:extLst>
          </p:cNvPr>
          <p:cNvPicPr>
            <a:picLocks noChangeAspect="1"/>
          </p:cNvPicPr>
          <p:nvPr/>
        </p:nvPicPr>
        <p:blipFill>
          <a:blip r:embed="rId2"/>
          <a:stretch>
            <a:fillRect/>
          </a:stretch>
        </p:blipFill>
        <p:spPr>
          <a:xfrm>
            <a:off x="8080247" y="3491963"/>
            <a:ext cx="1353425" cy="1923689"/>
          </a:xfrm>
          <a:prstGeom prst="rect">
            <a:avLst/>
          </a:prstGeom>
        </p:spPr>
      </p:pic>
      <p:pic>
        <p:nvPicPr>
          <p:cNvPr id="5" name="Picture 4">
            <a:extLst>
              <a:ext uri="{FF2B5EF4-FFF2-40B4-BE49-F238E27FC236}">
                <a16:creationId xmlns:a16="http://schemas.microsoft.com/office/drawing/2014/main" id="{B7A951C2-79C1-833E-DCEF-95F924701F23}"/>
              </a:ext>
            </a:extLst>
          </p:cNvPr>
          <p:cNvPicPr>
            <a:picLocks noChangeAspect="1"/>
          </p:cNvPicPr>
          <p:nvPr/>
        </p:nvPicPr>
        <p:blipFill>
          <a:blip r:embed="rId2"/>
          <a:stretch>
            <a:fillRect/>
          </a:stretch>
        </p:blipFill>
        <p:spPr>
          <a:xfrm>
            <a:off x="10572751" y="2467155"/>
            <a:ext cx="1353425" cy="1923689"/>
          </a:xfrm>
          <a:prstGeom prst="rect">
            <a:avLst/>
          </a:prstGeom>
        </p:spPr>
      </p:pic>
      <p:pic>
        <p:nvPicPr>
          <p:cNvPr id="6" name="Picture 5">
            <a:extLst>
              <a:ext uri="{FF2B5EF4-FFF2-40B4-BE49-F238E27FC236}">
                <a16:creationId xmlns:a16="http://schemas.microsoft.com/office/drawing/2014/main" id="{74996E90-8F1D-B91D-6170-099457002416}"/>
              </a:ext>
            </a:extLst>
          </p:cNvPr>
          <p:cNvPicPr>
            <a:picLocks noChangeAspect="1"/>
          </p:cNvPicPr>
          <p:nvPr/>
        </p:nvPicPr>
        <p:blipFill>
          <a:blip r:embed="rId2"/>
          <a:stretch>
            <a:fillRect/>
          </a:stretch>
        </p:blipFill>
        <p:spPr>
          <a:xfrm>
            <a:off x="10572751" y="4654224"/>
            <a:ext cx="1353425" cy="1923689"/>
          </a:xfrm>
          <a:prstGeom prst="rect">
            <a:avLst/>
          </a:prstGeom>
        </p:spPr>
      </p:pic>
      <p:cxnSp>
        <p:nvCxnSpPr>
          <p:cNvPr id="7" name="Straight Arrow Connector 6">
            <a:extLst>
              <a:ext uri="{FF2B5EF4-FFF2-40B4-BE49-F238E27FC236}">
                <a16:creationId xmlns:a16="http://schemas.microsoft.com/office/drawing/2014/main" id="{F84AAE69-65DF-E3E6-7F2E-77A56F9F727C}"/>
              </a:ext>
            </a:extLst>
          </p:cNvPr>
          <p:cNvCxnSpPr>
            <a:cxnSpLocks/>
          </p:cNvCxnSpPr>
          <p:nvPr/>
        </p:nvCxnSpPr>
        <p:spPr>
          <a:xfrm flipV="1">
            <a:off x="9472002" y="3932890"/>
            <a:ext cx="924905" cy="31338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a16="http://schemas.microsoft.com/office/drawing/2014/main" id="{08A8CEA9-C7CC-C844-1F33-DE69EA949BE0}"/>
              </a:ext>
            </a:extLst>
          </p:cNvPr>
          <p:cNvCxnSpPr>
            <a:cxnSpLocks/>
          </p:cNvCxnSpPr>
          <p:nvPr/>
        </p:nvCxnSpPr>
        <p:spPr>
          <a:xfrm>
            <a:off x="9472002" y="4782030"/>
            <a:ext cx="924905" cy="51577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9" name="TextBox 8">
            <a:extLst>
              <a:ext uri="{FF2B5EF4-FFF2-40B4-BE49-F238E27FC236}">
                <a16:creationId xmlns:a16="http://schemas.microsoft.com/office/drawing/2014/main" id="{0FF56A1C-F3E2-519E-8788-0C799CD6E00E}"/>
              </a:ext>
            </a:extLst>
          </p:cNvPr>
          <p:cNvSpPr txBox="1"/>
          <p:nvPr/>
        </p:nvSpPr>
        <p:spPr>
          <a:xfrm>
            <a:off x="10753866" y="3155395"/>
            <a:ext cx="1172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Volume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WIS 1.0</a:t>
            </a:r>
          </a:p>
        </p:txBody>
      </p:sp>
      <p:sp>
        <p:nvSpPr>
          <p:cNvPr id="10" name="TextBox 9">
            <a:extLst>
              <a:ext uri="{FF2B5EF4-FFF2-40B4-BE49-F238E27FC236}">
                <a16:creationId xmlns:a16="http://schemas.microsoft.com/office/drawing/2014/main" id="{E5E66EA8-5548-4FC2-F9D0-68FE3B7324E6}"/>
              </a:ext>
            </a:extLst>
          </p:cNvPr>
          <p:cNvSpPr txBox="1"/>
          <p:nvPr/>
        </p:nvSpPr>
        <p:spPr>
          <a:xfrm>
            <a:off x="10753866" y="5292902"/>
            <a:ext cx="1172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Volume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WIS 2.0</a:t>
            </a:r>
          </a:p>
        </p:txBody>
      </p:sp>
      <p:sp>
        <p:nvSpPr>
          <p:cNvPr id="11" name="TextBox 10">
            <a:extLst>
              <a:ext uri="{FF2B5EF4-FFF2-40B4-BE49-F238E27FC236}">
                <a16:creationId xmlns:a16="http://schemas.microsoft.com/office/drawing/2014/main" id="{B7DB72B9-EB21-9C6D-0974-B33ED268FD55}"/>
              </a:ext>
            </a:extLst>
          </p:cNvPr>
          <p:cNvSpPr txBox="1"/>
          <p:nvPr/>
        </p:nvSpPr>
        <p:spPr>
          <a:xfrm>
            <a:off x="8130454" y="4007893"/>
            <a:ext cx="1262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Guide to</a:t>
            </a:r>
            <a:endPar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WIS </a:t>
            </a:r>
          </a:p>
        </p:txBody>
      </p:sp>
      <p:sp>
        <p:nvSpPr>
          <p:cNvPr id="13" name="TextBox 12">
            <a:extLst>
              <a:ext uri="{FF2B5EF4-FFF2-40B4-BE49-F238E27FC236}">
                <a16:creationId xmlns:a16="http://schemas.microsoft.com/office/drawing/2014/main" id="{4533C62D-1C31-3998-EAEF-79BC2606A712}"/>
              </a:ext>
            </a:extLst>
          </p:cNvPr>
          <p:cNvSpPr txBox="1"/>
          <p:nvPr/>
        </p:nvSpPr>
        <p:spPr>
          <a:xfrm>
            <a:off x="10708587" y="2467155"/>
            <a:ext cx="1262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Guide to</a:t>
            </a:r>
            <a:endPar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WIS </a:t>
            </a:r>
          </a:p>
        </p:txBody>
      </p:sp>
      <p:sp>
        <p:nvSpPr>
          <p:cNvPr id="14" name="TextBox 13">
            <a:extLst>
              <a:ext uri="{FF2B5EF4-FFF2-40B4-BE49-F238E27FC236}">
                <a16:creationId xmlns:a16="http://schemas.microsoft.com/office/drawing/2014/main" id="{23B1DAF9-E0FE-778C-3241-E8AE9189FEC9}"/>
              </a:ext>
            </a:extLst>
          </p:cNvPr>
          <p:cNvSpPr txBox="1"/>
          <p:nvPr/>
        </p:nvSpPr>
        <p:spPr>
          <a:xfrm>
            <a:off x="10708586" y="4593255"/>
            <a:ext cx="1262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Guide to</a:t>
            </a:r>
            <a:endPar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WIS </a:t>
            </a:r>
          </a:p>
        </p:txBody>
      </p:sp>
    </p:spTree>
    <p:extLst>
      <p:ext uri="{BB962C8B-B14F-4D97-AF65-F5344CB8AC3E}">
        <p14:creationId xmlns:p14="http://schemas.microsoft.com/office/powerpoint/2010/main" val="223467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04316-49FA-D19F-945B-64A64562E2CE}"/>
              </a:ext>
            </a:extLst>
          </p:cNvPr>
          <p:cNvSpPr txBox="1"/>
          <p:nvPr/>
        </p:nvSpPr>
        <p:spPr>
          <a:xfrm>
            <a:off x="4471489" y="1176235"/>
            <a:ext cx="3163298" cy="90948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a:spAutoFit/>
          </a:bodyPr>
          <a:lstStyle>
            <a:defPPr>
              <a:defRPr lang="en-CH"/>
            </a:defPPr>
            <a:lvl1pPr lvl="0">
              <a:buNone/>
              <a:defRPr b="1"/>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Information management</a:t>
            </a:r>
          </a:p>
          <a:p>
            <a:pPr marL="285750" marR="0" lvl="1" indent="-285750" algn="l" defTabSz="444500" rtl="0" eaLnBrk="1" fontAlgn="auto" latinLnBrk="0" hangingPunct="1">
              <a:lnSpc>
                <a:spcPct val="90000"/>
              </a:lnSpc>
              <a:spcBef>
                <a:spcPct val="0"/>
              </a:spcBef>
              <a:spcAft>
                <a:spcPct val="150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Security</a:t>
            </a:r>
          </a:p>
          <a:p>
            <a:pPr marL="285750" marR="0" lvl="1" indent="-285750" algn="l" defTabSz="444500" rtl="0" eaLnBrk="1" fontAlgn="auto" latinLnBrk="0" hangingPunct="1">
              <a:lnSpc>
                <a:spcPct val="90000"/>
              </a:lnSpc>
              <a:spcBef>
                <a:spcPct val="0"/>
              </a:spcBef>
              <a:spcAft>
                <a:spcPct val="15000"/>
              </a:spcAft>
              <a:buClrTx/>
              <a:buSzTx/>
              <a:buFont typeface="Wingdings" panose="05000000000000000000" pitchFamily="2" charset="2"/>
              <a:buChar char="v"/>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Competencies</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23F4C-F650-14B4-10D9-2B3033B5CD73}"/>
              </a:ext>
            </a:extLst>
          </p:cNvPr>
          <p:cNvSpPr txBox="1"/>
          <p:nvPr/>
        </p:nvSpPr>
        <p:spPr>
          <a:xfrm>
            <a:off x="681309" y="1824873"/>
            <a:ext cx="3023916" cy="341632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WIS2 Architecture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Specifications</a:t>
            </a:r>
            <a:r>
              <a:rPr kumimoji="0" lang="fr-FR" sz="1800" b="1" i="0" u="none" strike="noStrike" kern="1200" cap="none" spc="0" normalizeH="0" baseline="0" noProof="0" dirty="0">
                <a:ln>
                  <a:noFill/>
                </a:ln>
                <a:solidFill>
                  <a:prstClr val="black"/>
                </a:solidFill>
                <a:effectLst/>
                <a:uLnTx/>
                <a:uFillTx/>
                <a:latin typeface="Calibri"/>
                <a:ea typeface="+mn-ea"/>
                <a:cs typeface="+mn-cs"/>
              </a:rPr>
              <a:t> of WIS2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Implementation and operation of a WIS2 Node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WIS2 Node reference implementation: wis2box</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Implementation and operation of a Global Service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Procedure for registration of a new Global Service</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38E15CB-0D63-2FC0-8523-E634D1DF7500}"/>
              </a:ext>
            </a:extLst>
          </p:cNvPr>
          <p:cNvSpPr txBox="1"/>
          <p:nvPr/>
        </p:nvSpPr>
        <p:spPr>
          <a:xfrm>
            <a:off x="8401052" y="1824873"/>
            <a:ext cx="3163298" cy="315317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How to subscribe to notifications about the availability of new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How to use a notification message to decide whether to download data</a:t>
            </a:r>
          </a:p>
          <a:p>
            <a:pPr marL="285750" marR="0" lvl="1" indent="-285750" algn="l" defTabSz="444500" rtl="0" eaLnBrk="1" fontAlgn="auto" latinLnBrk="0" hangingPunct="1">
              <a:lnSpc>
                <a:spcPct val="90000"/>
              </a:lnSpc>
              <a:spcBef>
                <a:spcPct val="0"/>
              </a:spcBef>
              <a:spcAft>
                <a:spcPct val="150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How to download data</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a:p>
            <a:pPr marL="285750" marR="0" lvl="1" indent="-285750" algn="l" defTabSz="444500" rtl="0" eaLnBrk="1" fontAlgn="auto" latinLnBrk="0" hangingPunct="1">
              <a:lnSpc>
                <a:spcPct val="90000"/>
              </a:lnSpc>
              <a:spcBef>
                <a:spcPct val="0"/>
              </a:spcBef>
              <a:spcAft>
                <a:spcPct val="150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How to use data</a:t>
            </a:r>
          </a:p>
          <a:p>
            <a:pPr marL="285750" marR="0" lvl="1" indent="-285750" algn="l" defTabSz="444500" rtl="0" eaLnBrk="1" fontAlgn="auto" latinLnBrk="0" hangingPunct="1">
              <a:lnSpc>
                <a:spcPct val="90000"/>
              </a:lnSpc>
              <a:spcBef>
                <a:spcPct val="0"/>
              </a:spcBef>
              <a:spcAft>
                <a:spcPct val="150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How to provide data to WIS2</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itle 1">
            <a:extLst>
              <a:ext uri="{FF2B5EF4-FFF2-40B4-BE49-F238E27FC236}">
                <a16:creationId xmlns:a16="http://schemas.microsoft.com/office/drawing/2014/main" id="{2575E75B-F5E2-244E-D565-1BB12ECCE598}"/>
              </a:ext>
            </a:extLst>
          </p:cNvPr>
          <p:cNvSpPr txBox="1">
            <a:spLocks/>
          </p:cNvSpPr>
          <p:nvPr/>
        </p:nvSpPr>
        <p:spPr>
          <a:xfrm>
            <a:off x="-98853" y="509419"/>
            <a:ext cx="12192000" cy="676832"/>
          </a:xfrm>
          <a:prstGeom prst="rect">
            <a:avLst/>
          </a:prstGeom>
        </p:spPr>
        <p:txBody>
          <a:bodyP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a:ln>
                  <a:noFill/>
                </a:ln>
                <a:solidFill>
                  <a:srgbClr val="4F81BD">
                    <a:lumMod val="50000"/>
                  </a:srgbClr>
                </a:solidFill>
                <a:effectLst/>
                <a:uLnTx/>
                <a:uFillTx/>
                <a:latin typeface="Calibri"/>
                <a:ea typeface="+mj-ea"/>
                <a:cs typeface="+mj-cs"/>
              </a:rPr>
              <a:t>8.3(3) Update of the Guide to the WIS (WMO-No. 1061)</a:t>
            </a:r>
            <a:br>
              <a:rPr kumimoji="0" lang="en-GB" sz="4800" b="1" i="0" u="none" strike="noStrike" kern="1200" cap="none" spc="0" normalizeH="0" baseline="0" noProof="0">
                <a:ln>
                  <a:noFill/>
                </a:ln>
                <a:solidFill>
                  <a:srgbClr val="4F81BD">
                    <a:lumMod val="50000"/>
                  </a:srgbClr>
                </a:solidFill>
                <a:effectLst/>
                <a:uLnTx/>
                <a:uFillTx/>
                <a:latin typeface="Calibri"/>
                <a:ea typeface="+mj-ea"/>
                <a:cs typeface="+mj-cs"/>
              </a:rPr>
            </a:br>
            <a:endParaRPr kumimoji="0" lang="en-CH"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19" name="Picture 18">
            <a:extLst>
              <a:ext uri="{FF2B5EF4-FFF2-40B4-BE49-F238E27FC236}">
                <a16:creationId xmlns:a16="http://schemas.microsoft.com/office/drawing/2014/main" id="{70BF7C67-16AD-9343-A851-66630C7488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27481" y="2413727"/>
            <a:ext cx="3174658" cy="2225451"/>
          </a:xfrm>
          <a:prstGeom prst="rect">
            <a:avLst/>
          </a:prstGeom>
          <a:ln>
            <a:noFill/>
          </a:ln>
          <a:effectLst>
            <a:outerShdw blurRad="292100" dist="139700" dir="2700000" algn="tl" rotWithShape="0">
              <a:srgbClr val="333333">
                <a:alpha val="65000"/>
              </a:srgbClr>
            </a:outerShdw>
          </a:effectLst>
        </p:spPr>
      </p:pic>
      <p:sp>
        <p:nvSpPr>
          <p:cNvPr id="36" name="TextBox 35">
            <a:extLst>
              <a:ext uri="{FF2B5EF4-FFF2-40B4-BE49-F238E27FC236}">
                <a16:creationId xmlns:a16="http://schemas.microsoft.com/office/drawing/2014/main" id="{138A3FB8-E4B4-181A-E833-D1474CD842D3}"/>
              </a:ext>
            </a:extLst>
          </p:cNvPr>
          <p:cNvSpPr txBox="1"/>
          <p:nvPr/>
        </p:nvSpPr>
        <p:spPr>
          <a:xfrm>
            <a:off x="4527481" y="2356626"/>
            <a:ext cx="958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WIS 2.0</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D19FE0F8-74CB-1CC2-81B5-2DC9DC8C5C2C}"/>
              </a:ext>
            </a:extLst>
          </p:cNvPr>
          <p:cNvGrpSpPr/>
          <p:nvPr/>
        </p:nvGrpSpPr>
        <p:grpSpPr>
          <a:xfrm>
            <a:off x="1859526" y="4880351"/>
            <a:ext cx="8956137" cy="2034046"/>
            <a:chOff x="1859526" y="4830111"/>
            <a:chExt cx="8956137" cy="2034046"/>
          </a:xfrm>
        </p:grpSpPr>
        <p:cxnSp>
          <p:nvCxnSpPr>
            <p:cNvPr id="43" name="Straight Arrow Connector 42">
              <a:extLst>
                <a:ext uri="{FF2B5EF4-FFF2-40B4-BE49-F238E27FC236}">
                  <a16:creationId xmlns:a16="http://schemas.microsoft.com/office/drawing/2014/main" id="{2DA9E3F5-1524-D5F3-57AB-D6D919431838}"/>
                </a:ext>
              </a:extLst>
            </p:cNvPr>
            <p:cNvCxnSpPr/>
            <p:nvPr/>
          </p:nvCxnSpPr>
          <p:spPr>
            <a:xfrm flipV="1">
              <a:off x="5076825" y="5476442"/>
              <a:ext cx="295275" cy="209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7E848E83-D410-BB76-996D-044DA799A485}"/>
                </a:ext>
              </a:extLst>
            </p:cNvPr>
            <p:cNvCxnSpPr>
              <a:cxnSpLocks/>
            </p:cNvCxnSpPr>
            <p:nvPr/>
          </p:nvCxnSpPr>
          <p:spPr>
            <a:xfrm flipH="1" flipV="1">
              <a:off x="6962775" y="5505450"/>
              <a:ext cx="333375" cy="1763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7BD1D021-3E49-1242-E45C-81CCDF15B7C7}"/>
                </a:ext>
              </a:extLst>
            </p:cNvPr>
            <p:cNvSpPr/>
            <p:nvPr/>
          </p:nvSpPr>
          <p:spPr>
            <a:xfrm>
              <a:off x="1859526" y="5686754"/>
              <a:ext cx="8956137" cy="90948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8ACB741F-FEEB-84BA-4416-593D8B0AB486}"/>
                </a:ext>
              </a:extLst>
            </p:cNvPr>
            <p:cNvSpPr txBox="1"/>
            <p:nvPr/>
          </p:nvSpPr>
          <p:spPr>
            <a:xfrm>
              <a:off x="4752244" y="4830111"/>
              <a:ext cx="2687512" cy="646331"/>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Interoperability with external systems</a:t>
              </a:r>
              <a:endParaRPr kumimoji="0" lang="en-CH"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6F72BB70-C6CE-46DD-4184-0D6B7602FA30}"/>
                </a:ext>
              </a:extLst>
            </p:cNvPr>
            <p:cNvGrpSpPr/>
            <p:nvPr/>
          </p:nvGrpSpPr>
          <p:grpSpPr>
            <a:xfrm>
              <a:off x="1859526" y="5767085"/>
              <a:ext cx="2057400" cy="1090915"/>
              <a:chOff x="568271" y="1410352"/>
              <a:chExt cx="3082079" cy="1090915"/>
            </a:xfrm>
          </p:grpSpPr>
          <p:sp>
            <p:nvSpPr>
              <p:cNvPr id="21" name="Rectangle 20">
                <a:extLst>
                  <a:ext uri="{FF2B5EF4-FFF2-40B4-BE49-F238E27FC236}">
                    <a16:creationId xmlns:a16="http://schemas.microsoft.com/office/drawing/2014/main" id="{98D0145E-6D70-BFC1-720D-4C0698F4703D}"/>
                  </a:ext>
                </a:extLst>
              </p:cNvPr>
              <p:cNvSpPr/>
              <p:nvPr/>
            </p:nvSpPr>
            <p:spPr>
              <a:xfrm>
                <a:off x="568271" y="1410352"/>
                <a:ext cx="3082079" cy="304800"/>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WHOS</a:t>
                </a:r>
              </a:p>
            </p:txBody>
          </p:sp>
          <p:sp>
            <p:nvSpPr>
              <p:cNvPr id="22" name="Rectangle 21">
                <a:extLst>
                  <a:ext uri="{FF2B5EF4-FFF2-40B4-BE49-F238E27FC236}">
                    <a16:creationId xmlns:a16="http://schemas.microsoft.com/office/drawing/2014/main" id="{8F9B0F2C-963D-E8DD-1E14-0362ACC71343}"/>
                  </a:ext>
                </a:extLst>
              </p:cNvPr>
              <p:cNvSpPr/>
              <p:nvPr/>
            </p:nvSpPr>
            <p:spPr>
              <a:xfrm>
                <a:off x="568271" y="1742963"/>
                <a:ext cx="3082079" cy="758304"/>
              </a:xfrm>
              <a:prstGeom prst="rect">
                <a:avLst/>
              </a:prstGeom>
              <a:noFill/>
              <a:ln w="12700" cap="flat" cmpd="sng" algn="ctr">
                <a:noFill/>
                <a:prstDash val="solid"/>
              </a:ln>
              <a:effectLst/>
            </p:spPr>
            <p:txBody>
              <a:bodyPr lIns="91440" tIns="0" rIns="9144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Hydrology data sharing</a:t>
                </a:r>
              </a:p>
            </p:txBody>
          </p:sp>
        </p:grpSp>
        <p:grpSp>
          <p:nvGrpSpPr>
            <p:cNvPr id="23" name="Group 22">
              <a:extLst>
                <a:ext uri="{FF2B5EF4-FFF2-40B4-BE49-F238E27FC236}">
                  <a16:creationId xmlns:a16="http://schemas.microsoft.com/office/drawing/2014/main" id="{8E11F626-67A2-9F93-325A-C77BE4DAF237}"/>
                </a:ext>
              </a:extLst>
            </p:cNvPr>
            <p:cNvGrpSpPr/>
            <p:nvPr/>
          </p:nvGrpSpPr>
          <p:grpSpPr>
            <a:xfrm>
              <a:off x="4159105" y="5767085"/>
              <a:ext cx="2057400" cy="1090915"/>
              <a:chOff x="568271" y="1410352"/>
              <a:chExt cx="3082079" cy="1090915"/>
            </a:xfrm>
          </p:grpSpPr>
          <p:sp>
            <p:nvSpPr>
              <p:cNvPr id="24" name="Rectangle 23">
                <a:extLst>
                  <a:ext uri="{FF2B5EF4-FFF2-40B4-BE49-F238E27FC236}">
                    <a16:creationId xmlns:a16="http://schemas.microsoft.com/office/drawing/2014/main" id="{ADCB6CC8-70E8-D918-BF23-D12694D0E344}"/>
                  </a:ext>
                </a:extLst>
              </p:cNvPr>
              <p:cNvSpPr/>
              <p:nvPr/>
            </p:nvSpPr>
            <p:spPr>
              <a:xfrm>
                <a:off x="568271" y="1410352"/>
                <a:ext cx="3082079" cy="304800"/>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latin typeface="Arial" pitchFamily="34" charset="0"/>
                    <a:ea typeface="+mn-ea"/>
                    <a:cs typeface="Arial" pitchFamily="34" charset="0"/>
                  </a:rPr>
                  <a:t>OpenCDMS</a:t>
                </a:r>
              </a:p>
            </p:txBody>
          </p:sp>
          <p:sp>
            <p:nvSpPr>
              <p:cNvPr id="25" name="Rectangle 24">
                <a:extLst>
                  <a:ext uri="{FF2B5EF4-FFF2-40B4-BE49-F238E27FC236}">
                    <a16:creationId xmlns:a16="http://schemas.microsoft.com/office/drawing/2014/main" id="{73962D06-C275-69F6-144E-BF46D4E0F980}"/>
                  </a:ext>
                </a:extLst>
              </p:cNvPr>
              <p:cNvSpPr/>
              <p:nvPr/>
            </p:nvSpPr>
            <p:spPr>
              <a:xfrm>
                <a:off x="568271" y="1742963"/>
                <a:ext cx="3082079" cy="758304"/>
              </a:xfrm>
              <a:prstGeom prst="rect">
                <a:avLst/>
              </a:prstGeom>
              <a:noFill/>
              <a:ln w="12700" cap="flat" cmpd="sng" algn="ctr">
                <a:noFill/>
                <a:prstDash val="solid"/>
              </a:ln>
              <a:effectLst/>
            </p:spPr>
            <p:txBody>
              <a:bodyPr lIns="91440" tIns="0" rIns="9144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latin typeface="Arial" pitchFamily="34" charset="0"/>
                    <a:ea typeface="+mn-ea"/>
                    <a:cs typeface="Arial" pitchFamily="34" charset="0"/>
                  </a:rPr>
                  <a:t>Data management and data sharing for climate</a:t>
                </a:r>
              </a:p>
            </p:txBody>
          </p:sp>
        </p:grpSp>
        <p:grpSp>
          <p:nvGrpSpPr>
            <p:cNvPr id="26" name="Group 25">
              <a:extLst>
                <a:ext uri="{FF2B5EF4-FFF2-40B4-BE49-F238E27FC236}">
                  <a16:creationId xmlns:a16="http://schemas.microsoft.com/office/drawing/2014/main" id="{1DFD0ADB-1B76-002A-A6F9-CE5397E0DFBE}"/>
                </a:ext>
              </a:extLst>
            </p:cNvPr>
            <p:cNvGrpSpPr/>
            <p:nvPr/>
          </p:nvGrpSpPr>
          <p:grpSpPr>
            <a:xfrm>
              <a:off x="6458684" y="5773242"/>
              <a:ext cx="2057400" cy="1090915"/>
              <a:chOff x="568271" y="1410352"/>
              <a:chExt cx="3082079" cy="1090915"/>
            </a:xfrm>
          </p:grpSpPr>
          <p:sp>
            <p:nvSpPr>
              <p:cNvPr id="27" name="Rectangle 26">
                <a:extLst>
                  <a:ext uri="{FF2B5EF4-FFF2-40B4-BE49-F238E27FC236}">
                    <a16:creationId xmlns:a16="http://schemas.microsoft.com/office/drawing/2014/main" id="{9B0C2FFF-A9F9-AAD5-FC44-DDECD2718520}"/>
                  </a:ext>
                </a:extLst>
              </p:cNvPr>
              <p:cNvSpPr/>
              <p:nvPr/>
            </p:nvSpPr>
            <p:spPr>
              <a:xfrm>
                <a:off x="568271" y="1410352"/>
                <a:ext cx="3082079" cy="304800"/>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BBB59">
                        <a:lumMod val="50000"/>
                      </a:srgbClr>
                    </a:solidFill>
                    <a:effectLst/>
                    <a:uLnTx/>
                    <a:uFillTx/>
                    <a:latin typeface="Arial" pitchFamily="34" charset="0"/>
                    <a:ea typeface="+mn-ea"/>
                    <a:cs typeface="Arial" pitchFamily="34" charset="0"/>
                  </a:rPr>
                  <a:t>Cryosphere</a:t>
                </a:r>
              </a:p>
            </p:txBody>
          </p:sp>
          <p:sp>
            <p:nvSpPr>
              <p:cNvPr id="28" name="Rectangle 27">
                <a:extLst>
                  <a:ext uri="{FF2B5EF4-FFF2-40B4-BE49-F238E27FC236}">
                    <a16:creationId xmlns:a16="http://schemas.microsoft.com/office/drawing/2014/main" id="{3E6DF54A-0F9A-4212-45D1-379860E40AAC}"/>
                  </a:ext>
                </a:extLst>
              </p:cNvPr>
              <p:cNvSpPr/>
              <p:nvPr/>
            </p:nvSpPr>
            <p:spPr>
              <a:xfrm>
                <a:off x="568271" y="1742963"/>
                <a:ext cx="3082079" cy="758304"/>
              </a:xfrm>
              <a:prstGeom prst="rect">
                <a:avLst/>
              </a:prstGeom>
              <a:noFill/>
              <a:ln w="12700" cap="flat" cmpd="sng" algn="ctr">
                <a:noFill/>
                <a:prstDash val="solid"/>
              </a:ln>
              <a:effectLst/>
            </p:spPr>
            <p:txBody>
              <a:bodyPr lIns="91440" tIns="0" rIns="9144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BB59">
                        <a:lumMod val="50000"/>
                      </a:srgbClr>
                    </a:solidFill>
                    <a:effectLst/>
                    <a:uLnTx/>
                    <a:uFillTx/>
                    <a:latin typeface="Arial" pitchFamily="34" charset="0"/>
                    <a:ea typeface="+mn-ea"/>
                    <a:cs typeface="Arial" pitchFamily="34" charset="0"/>
                  </a:rPr>
                  <a:t>Data sharing for the cryosphere community</a:t>
                </a:r>
              </a:p>
            </p:txBody>
          </p:sp>
        </p:grpSp>
        <p:grpSp>
          <p:nvGrpSpPr>
            <p:cNvPr id="29" name="Group 28">
              <a:extLst>
                <a:ext uri="{FF2B5EF4-FFF2-40B4-BE49-F238E27FC236}">
                  <a16:creationId xmlns:a16="http://schemas.microsoft.com/office/drawing/2014/main" id="{12141CB1-BADE-AB97-5767-BC204BAFDAC6}"/>
                </a:ext>
              </a:extLst>
            </p:cNvPr>
            <p:cNvGrpSpPr/>
            <p:nvPr/>
          </p:nvGrpSpPr>
          <p:grpSpPr>
            <a:xfrm>
              <a:off x="8758263" y="5767085"/>
              <a:ext cx="2057400" cy="1090915"/>
              <a:chOff x="568271" y="1410352"/>
              <a:chExt cx="3082079" cy="1090915"/>
            </a:xfrm>
          </p:grpSpPr>
          <p:sp>
            <p:nvSpPr>
              <p:cNvPr id="30" name="Rectangle 29">
                <a:extLst>
                  <a:ext uri="{FF2B5EF4-FFF2-40B4-BE49-F238E27FC236}">
                    <a16:creationId xmlns:a16="http://schemas.microsoft.com/office/drawing/2014/main" id="{88A2D339-B661-7795-A947-AA6EA3A71A64}"/>
                  </a:ext>
                </a:extLst>
              </p:cNvPr>
              <p:cNvSpPr/>
              <p:nvPr/>
            </p:nvSpPr>
            <p:spPr>
              <a:xfrm>
                <a:off x="568271" y="1410352"/>
                <a:ext cx="3082079" cy="304800"/>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8064A2">
                        <a:lumMod val="75000"/>
                      </a:srgbClr>
                    </a:solidFill>
                    <a:effectLst/>
                    <a:uLnTx/>
                    <a:uFillTx/>
                    <a:latin typeface="Arial" pitchFamily="34" charset="0"/>
                    <a:ea typeface="+mn-ea"/>
                    <a:cs typeface="Arial" pitchFamily="34" charset="0"/>
                  </a:rPr>
                  <a:t>Weather Ocean</a:t>
                </a:r>
              </a:p>
            </p:txBody>
          </p:sp>
          <p:sp>
            <p:nvSpPr>
              <p:cNvPr id="31" name="Rectangle 30">
                <a:extLst>
                  <a:ext uri="{FF2B5EF4-FFF2-40B4-BE49-F238E27FC236}">
                    <a16:creationId xmlns:a16="http://schemas.microsoft.com/office/drawing/2014/main" id="{22D2F84D-7453-5E35-58F8-5D7DE3460C2F}"/>
                  </a:ext>
                </a:extLst>
              </p:cNvPr>
              <p:cNvSpPr/>
              <p:nvPr/>
            </p:nvSpPr>
            <p:spPr>
              <a:xfrm>
                <a:off x="568271" y="1742963"/>
                <a:ext cx="3082079" cy="758304"/>
              </a:xfrm>
              <a:prstGeom prst="rect">
                <a:avLst/>
              </a:prstGeom>
              <a:noFill/>
              <a:ln w="12700" cap="flat" cmpd="sng" algn="ctr">
                <a:noFill/>
                <a:prstDash val="solid"/>
              </a:ln>
              <a:effectLst/>
            </p:spPr>
            <p:txBody>
              <a:bodyPr lIns="91440" tIns="0" rIns="9144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064A2">
                        <a:lumMod val="75000"/>
                      </a:srgbClr>
                    </a:solidFill>
                    <a:effectLst/>
                    <a:uLnTx/>
                    <a:uFillTx/>
                    <a:latin typeface="Arial" pitchFamily="34" charset="0"/>
                    <a:ea typeface="+mn-ea"/>
                    <a:cs typeface="Arial" pitchFamily="34" charset="0"/>
                  </a:rPr>
                  <a:t>Data sharing for the weather and ocean</a:t>
                </a:r>
              </a:p>
            </p:txBody>
          </p:sp>
        </p:grpSp>
        <p:sp>
          <p:nvSpPr>
            <p:cNvPr id="38" name="Freeform: Shape 37">
              <a:extLst>
                <a:ext uri="{FF2B5EF4-FFF2-40B4-BE49-F238E27FC236}">
                  <a16:creationId xmlns:a16="http://schemas.microsoft.com/office/drawing/2014/main" id="{6A9CDF10-9110-1742-2FAF-F1E80A67AFE4}"/>
                </a:ext>
              </a:extLst>
            </p:cNvPr>
            <p:cNvSpPr/>
            <p:nvPr/>
          </p:nvSpPr>
          <p:spPr>
            <a:xfrm>
              <a:off x="2867025" y="5229225"/>
              <a:ext cx="1885219" cy="428625"/>
            </a:xfrm>
            <a:custGeom>
              <a:avLst/>
              <a:gdLst>
                <a:gd name="connsiteX0" fmla="*/ 0 w 1762125"/>
                <a:gd name="connsiteY0" fmla="*/ 428625 h 428625"/>
                <a:gd name="connsiteX1" fmla="*/ 419100 w 1762125"/>
                <a:gd name="connsiteY1" fmla="*/ 76200 h 428625"/>
                <a:gd name="connsiteX2" fmla="*/ 1762125 w 1762125"/>
                <a:gd name="connsiteY2" fmla="*/ 0 h 428625"/>
              </a:gdLst>
              <a:ahLst/>
              <a:cxnLst>
                <a:cxn ang="0">
                  <a:pos x="connsiteX0" y="connsiteY0"/>
                </a:cxn>
                <a:cxn ang="0">
                  <a:pos x="connsiteX1" y="connsiteY1"/>
                </a:cxn>
                <a:cxn ang="0">
                  <a:pos x="connsiteX2" y="connsiteY2"/>
                </a:cxn>
              </a:cxnLst>
              <a:rect l="l" t="t" r="r" b="b"/>
              <a:pathLst>
                <a:path w="1762125" h="428625">
                  <a:moveTo>
                    <a:pt x="0" y="428625"/>
                  </a:moveTo>
                  <a:cubicBezTo>
                    <a:pt x="62706" y="288131"/>
                    <a:pt x="125413" y="147637"/>
                    <a:pt x="419100" y="76200"/>
                  </a:cubicBezTo>
                  <a:cubicBezTo>
                    <a:pt x="712788" y="4762"/>
                    <a:pt x="1237456" y="2381"/>
                    <a:pt x="1762125" y="0"/>
                  </a:cubicBezTo>
                </a:path>
              </a:pathLst>
            </a:custGeom>
            <a:noFill/>
            <a:ln w="15875">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F8F15058-D24F-F55C-3276-6FC9B9055C47}"/>
                </a:ext>
              </a:extLst>
            </p:cNvPr>
            <p:cNvSpPr/>
            <p:nvPr/>
          </p:nvSpPr>
          <p:spPr>
            <a:xfrm>
              <a:off x="7439025" y="5191125"/>
              <a:ext cx="2056914" cy="495300"/>
            </a:xfrm>
            <a:custGeom>
              <a:avLst/>
              <a:gdLst>
                <a:gd name="connsiteX0" fmla="*/ 2038350 w 2056914"/>
                <a:gd name="connsiteY0" fmla="*/ 495300 h 495300"/>
                <a:gd name="connsiteX1" fmla="*/ 1762125 w 2056914"/>
                <a:gd name="connsiteY1" fmla="*/ 95250 h 495300"/>
                <a:gd name="connsiteX2" fmla="*/ 0 w 2056914"/>
                <a:gd name="connsiteY2" fmla="*/ 0 h 495300"/>
              </a:gdLst>
              <a:ahLst/>
              <a:cxnLst>
                <a:cxn ang="0">
                  <a:pos x="connsiteX0" y="connsiteY0"/>
                </a:cxn>
                <a:cxn ang="0">
                  <a:pos x="connsiteX1" y="connsiteY1"/>
                </a:cxn>
                <a:cxn ang="0">
                  <a:pos x="connsiteX2" y="connsiteY2"/>
                </a:cxn>
              </a:cxnLst>
              <a:rect l="l" t="t" r="r" b="b"/>
              <a:pathLst>
                <a:path w="2056914" h="495300">
                  <a:moveTo>
                    <a:pt x="2038350" y="495300"/>
                  </a:moveTo>
                  <a:cubicBezTo>
                    <a:pt x="2070100" y="336550"/>
                    <a:pt x="2101850" y="177800"/>
                    <a:pt x="1762125" y="95250"/>
                  </a:cubicBezTo>
                  <a:cubicBezTo>
                    <a:pt x="1422400" y="12700"/>
                    <a:pt x="711200" y="6350"/>
                    <a:pt x="0" y="0"/>
                  </a:cubicBezTo>
                </a:path>
              </a:pathLst>
            </a:custGeom>
            <a:noFill/>
            <a:ln w="19050">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0266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60F4739-1C32-4528-6E80-53B556B8C158}"/>
              </a:ext>
            </a:extLst>
          </p:cNvPr>
          <p:cNvGraphicFramePr/>
          <p:nvPr/>
        </p:nvGraphicFramePr>
        <p:xfrm>
          <a:off x="320071" y="583759"/>
          <a:ext cx="11421677" cy="610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D36098A-7DE1-3887-F363-2E68CCBA7FA4}"/>
              </a:ext>
            </a:extLst>
          </p:cNvPr>
          <p:cNvSpPr txBox="1"/>
          <p:nvPr/>
        </p:nvSpPr>
        <p:spPr>
          <a:xfrm>
            <a:off x="1930978" y="164482"/>
            <a:ext cx="8199865" cy="4801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GUIDE</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TO WMO INFORMATION SYSTEM VOLUME II </a:t>
            </a:r>
          </a:p>
        </p:txBody>
      </p:sp>
    </p:spTree>
    <p:extLst>
      <p:ext uri="{BB962C8B-B14F-4D97-AF65-F5344CB8AC3E}">
        <p14:creationId xmlns:p14="http://schemas.microsoft.com/office/powerpoint/2010/main" val="817711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UserInfo>
        <DisplayName>Belén Martín Míguez</DisplayName>
        <AccountId>149851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A3B44-D623-4C2A-AA23-C7D80C044A73}">
  <ds:schemaRefs>
    <ds:schemaRef ds:uri="http://schemas.microsoft.com/office/2006/metadata/properties"/>
    <ds:schemaRef ds:uri="http://schemas.microsoft.com/office/infopath/2007/PartnerControls"/>
    <ds:schemaRef ds:uri="0238f0ac-9b23-40a1-9bea-3608b3f97744"/>
    <ds:schemaRef ds:uri="9dd362d0-63f2-4e3c-ac06-664d054c738d"/>
    <ds:schemaRef ds:uri="96d886eb-95f6-47f3-bdfb-70dab5061c60"/>
    <ds:schemaRef ds:uri="3c76eea2-c21a-46e1-8f98-cfc2ba460d51"/>
    <ds:schemaRef ds:uri="http://schemas.microsoft.com/sharepoint/v3"/>
  </ds:schemaRefs>
</ds:datastoreItem>
</file>

<file path=customXml/itemProps2.xml><?xml version="1.0" encoding="utf-8"?>
<ds:datastoreItem xmlns:ds="http://schemas.openxmlformats.org/officeDocument/2006/customXml" ds:itemID="{FAAEDD2C-1F0C-4F39-B3EF-BE0F0064E3F8}"/>
</file>

<file path=customXml/itemProps3.xml><?xml version="1.0" encoding="utf-8"?>
<ds:datastoreItem xmlns:ds="http://schemas.openxmlformats.org/officeDocument/2006/customXml" ds:itemID="{5E565FD8-2DDA-4874-A528-7291DA8AE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5050</TotalTime>
  <Words>1491</Words>
  <Application>Microsoft Macintosh PowerPoint</Application>
  <PresentationFormat>Widescreen</PresentationFormat>
  <Paragraphs>215</Paragraphs>
  <Slides>14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-apple-system</vt:lpstr>
      <vt:lpstr>Arial</vt:lpstr>
      <vt:lpstr>Calibri</vt:lpstr>
      <vt:lpstr>Calibri Light</vt:lpstr>
      <vt:lpstr>Courier New</vt:lpstr>
      <vt:lpstr>Lato</vt:lpstr>
      <vt:lpstr>Verdana</vt:lpstr>
      <vt:lpstr>Wingdings</vt:lpstr>
      <vt:lpstr>Office Theme</vt:lpstr>
      <vt:lpstr>WMO_WHITE_Powerpoint_en_fr</vt:lpstr>
      <vt:lpstr>1_WMO_WHITE_Powerpoint_en_fr</vt:lpstr>
      <vt:lpstr>PowerPoint Presentation</vt:lpstr>
      <vt:lpstr>PowerPoint Presentation</vt:lpstr>
      <vt:lpstr>PowerPoint Presentation</vt:lpstr>
      <vt:lpstr>PowerPoint Presentation</vt:lpstr>
      <vt:lpstr>8.3(1) Amendments To The Manual On The WIS </vt:lpstr>
      <vt:lpstr>PowerPoint Presentation</vt:lpstr>
      <vt:lpstr>8.3(3) Update of the Guide to the WIS (WMO-No. 1061) </vt:lpstr>
      <vt:lpstr>PowerPoint Presentation</vt:lpstr>
      <vt:lpstr>PowerPoint Presentation</vt:lpstr>
      <vt:lpstr>Thank you.</vt:lpstr>
      <vt:lpstr>Doc 8.3(1) Amendments to the Manual on the WIS  Annex to EC Resolution - Draft2</vt:lpstr>
      <vt:lpstr>Doc 8.3(1) Amendments to the Manual on the WIS  Annex to EC Resolution - WiP</vt:lpstr>
      <vt:lpstr>Doc 8.3(1) Amendments to the Manual on the WIS  Annex to EC Resolution - WiP</vt:lpstr>
      <vt:lpstr>Doc 8.3(1) Amendments to the Manual on the WIS  Annex to EC Resolution - WiP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Enrico Fucile</cp:lastModifiedBy>
  <cp:revision>33</cp:revision>
  <dcterms:created xsi:type="dcterms:W3CDTF">2024-01-11T14:19:20Z</dcterms:created>
  <dcterms:modified xsi:type="dcterms:W3CDTF">2024-04-16T09:03:56Z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